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1.xml" ContentType="application/vnd.openxmlformats-officedocument.presentationml.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Lst>
  <p:sldSz cx="15119350" cy="10691813"/>
  <p:notesSz cx="6858000" cy="9144000"/>
  <p:defaultTextStyle>
    <a:defPPr>
      <a:defRPr lang="nl-NL"/>
    </a:defPPr>
    <a:lvl1pPr marL="0" algn="l" defTabSz="1238921" rtl="0" eaLnBrk="1" latinLnBrk="0" hangingPunct="1">
      <a:defRPr sz="2439" kern="1200">
        <a:solidFill>
          <a:schemeClr val="tx1"/>
        </a:solidFill>
        <a:latin typeface="+mn-lt"/>
        <a:ea typeface="+mn-ea"/>
        <a:cs typeface="+mn-cs"/>
      </a:defRPr>
    </a:lvl1pPr>
    <a:lvl2pPr marL="619460" algn="l" defTabSz="1238921" rtl="0" eaLnBrk="1" latinLnBrk="0" hangingPunct="1">
      <a:defRPr sz="2439" kern="1200">
        <a:solidFill>
          <a:schemeClr val="tx1"/>
        </a:solidFill>
        <a:latin typeface="+mn-lt"/>
        <a:ea typeface="+mn-ea"/>
        <a:cs typeface="+mn-cs"/>
      </a:defRPr>
    </a:lvl2pPr>
    <a:lvl3pPr marL="1238921" algn="l" defTabSz="1238921" rtl="0" eaLnBrk="1" latinLnBrk="0" hangingPunct="1">
      <a:defRPr sz="2439" kern="1200">
        <a:solidFill>
          <a:schemeClr val="tx1"/>
        </a:solidFill>
        <a:latin typeface="+mn-lt"/>
        <a:ea typeface="+mn-ea"/>
        <a:cs typeface="+mn-cs"/>
      </a:defRPr>
    </a:lvl3pPr>
    <a:lvl4pPr marL="1858381" algn="l" defTabSz="1238921" rtl="0" eaLnBrk="1" latinLnBrk="0" hangingPunct="1">
      <a:defRPr sz="2439" kern="1200">
        <a:solidFill>
          <a:schemeClr val="tx1"/>
        </a:solidFill>
        <a:latin typeface="+mn-lt"/>
        <a:ea typeface="+mn-ea"/>
        <a:cs typeface="+mn-cs"/>
      </a:defRPr>
    </a:lvl4pPr>
    <a:lvl5pPr marL="2477841" algn="l" defTabSz="1238921" rtl="0" eaLnBrk="1" latinLnBrk="0" hangingPunct="1">
      <a:defRPr sz="2439" kern="1200">
        <a:solidFill>
          <a:schemeClr val="tx1"/>
        </a:solidFill>
        <a:latin typeface="+mn-lt"/>
        <a:ea typeface="+mn-ea"/>
        <a:cs typeface="+mn-cs"/>
      </a:defRPr>
    </a:lvl5pPr>
    <a:lvl6pPr marL="3097301" algn="l" defTabSz="1238921" rtl="0" eaLnBrk="1" latinLnBrk="0" hangingPunct="1">
      <a:defRPr sz="2439" kern="1200">
        <a:solidFill>
          <a:schemeClr val="tx1"/>
        </a:solidFill>
        <a:latin typeface="+mn-lt"/>
        <a:ea typeface="+mn-ea"/>
        <a:cs typeface="+mn-cs"/>
      </a:defRPr>
    </a:lvl6pPr>
    <a:lvl7pPr marL="3716762" algn="l" defTabSz="1238921" rtl="0" eaLnBrk="1" latinLnBrk="0" hangingPunct="1">
      <a:defRPr sz="2439" kern="1200">
        <a:solidFill>
          <a:schemeClr val="tx1"/>
        </a:solidFill>
        <a:latin typeface="+mn-lt"/>
        <a:ea typeface="+mn-ea"/>
        <a:cs typeface="+mn-cs"/>
      </a:defRPr>
    </a:lvl7pPr>
    <a:lvl8pPr marL="4336222" algn="l" defTabSz="1238921" rtl="0" eaLnBrk="1" latinLnBrk="0" hangingPunct="1">
      <a:defRPr sz="2439" kern="1200">
        <a:solidFill>
          <a:schemeClr val="tx1"/>
        </a:solidFill>
        <a:latin typeface="+mn-lt"/>
        <a:ea typeface="+mn-ea"/>
        <a:cs typeface="+mn-cs"/>
      </a:defRPr>
    </a:lvl8pPr>
    <a:lvl9pPr marL="4955682" algn="l" defTabSz="1238921" rtl="0" eaLnBrk="1" latinLnBrk="0" hangingPunct="1">
      <a:defRPr sz="243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userDrawn="1">
          <p15:clr>
            <a:srgbClr val="A4A3A4"/>
          </p15:clr>
        </p15:guide>
        <p15:guide id="2" pos="476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43" autoAdjust="0"/>
    <p:restoredTop sz="94660"/>
  </p:normalViewPr>
  <p:slideViewPr>
    <p:cSldViewPr snapToGrid="0" showGuides="1">
      <p:cViewPr varScale="1">
        <p:scale>
          <a:sx n="58" d="100"/>
          <a:sy n="58" d="100"/>
        </p:scale>
        <p:origin x="756" y="90"/>
      </p:cViewPr>
      <p:guideLst>
        <p:guide orient="horz" pos="3368"/>
        <p:guide pos="476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1749795"/>
            <a:ext cx="12851448" cy="3722335"/>
          </a:xfrm>
        </p:spPr>
        <p:txBody>
          <a:bodyPr anchor="b"/>
          <a:lstStyle>
            <a:lvl1pPr algn="ctr">
              <a:defRPr sz="9354"/>
            </a:lvl1pPr>
          </a:lstStyle>
          <a:p>
            <a:r>
              <a:rPr lang="nl-NL" smtClean="0"/>
              <a:t>Klik om de stijl te bewerken</a:t>
            </a:r>
            <a:endParaRPr lang="en-US" dirty="0"/>
          </a:p>
        </p:txBody>
      </p:sp>
      <p:sp>
        <p:nvSpPr>
          <p:cNvPr id="3" name="Subtitle 2"/>
          <p:cNvSpPr>
            <a:spLocks noGrp="1"/>
          </p:cNvSpPr>
          <p:nvPr>
            <p:ph type="subTitle" idx="1"/>
          </p:nvPr>
        </p:nvSpPr>
        <p:spPr>
          <a:xfrm>
            <a:off x="1889919" y="5615678"/>
            <a:ext cx="11339513" cy="2581379"/>
          </a:xfrm>
        </p:spPr>
        <p:txBody>
          <a:bodyPr/>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nl-NL" smtClean="0"/>
              <a:t>Klik om de ondertitelstijl van het model te bewerken</a:t>
            </a:r>
            <a:endParaRPr lang="en-US" dirty="0"/>
          </a:p>
        </p:txBody>
      </p:sp>
      <p:sp>
        <p:nvSpPr>
          <p:cNvPr id="4" name="Date Placeholder 3"/>
          <p:cNvSpPr>
            <a:spLocks noGrp="1"/>
          </p:cNvSpPr>
          <p:nvPr>
            <p:ph type="dt" sz="half" idx="10"/>
          </p:nvPr>
        </p:nvSpPr>
        <p:spPr/>
        <p:txBody>
          <a:bodyPr/>
          <a:lstStyle/>
          <a:p>
            <a:fld id="{870795B4-C1D9-47DF-B0EF-272899E335B4}" type="datetimeFigureOut">
              <a:rPr lang="nl-NL" smtClean="0"/>
              <a:t>20-12-2016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144E567-1345-45A7-AB86-BF105D6CC768}" type="slidenum">
              <a:rPr lang="nl-NL" smtClean="0"/>
              <a:t>‹nr.›</a:t>
            </a:fld>
            <a:endParaRPr lang="nl-NL"/>
          </a:p>
        </p:txBody>
      </p:sp>
    </p:spTree>
    <p:extLst>
      <p:ext uri="{BB962C8B-B14F-4D97-AF65-F5344CB8AC3E}">
        <p14:creationId xmlns:p14="http://schemas.microsoft.com/office/powerpoint/2010/main" val="2834662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dirty="0"/>
          </a:p>
        </p:txBody>
      </p:sp>
      <p:sp>
        <p:nvSpPr>
          <p:cNvPr id="3" name="Content Placeholder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870795B4-C1D9-47DF-B0EF-272899E335B4}" type="datetimeFigureOut">
              <a:rPr lang="nl-NL" smtClean="0"/>
              <a:t>20-12-2016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144E567-1345-45A7-AB86-BF105D6CC768}" type="slidenum">
              <a:rPr lang="nl-NL" smtClean="0"/>
              <a:t>‹nr.›</a:t>
            </a:fld>
            <a:endParaRPr lang="nl-NL"/>
          </a:p>
        </p:txBody>
      </p:sp>
    </p:spTree>
    <p:extLst>
      <p:ext uri="{BB962C8B-B14F-4D97-AF65-F5344CB8AC3E}">
        <p14:creationId xmlns:p14="http://schemas.microsoft.com/office/powerpoint/2010/main" val="2309237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031582" y="2665532"/>
            <a:ext cx="13040439" cy="4447496"/>
          </a:xfrm>
        </p:spPr>
        <p:txBody>
          <a:bodyPr anchor="b"/>
          <a:lstStyle>
            <a:lvl1pPr>
              <a:defRPr sz="9354"/>
            </a:lvl1pPr>
          </a:lstStyle>
          <a:p>
            <a:r>
              <a:rPr lang="nl-NL" smtClean="0"/>
              <a:t>Klik om de stijl te bewerken</a:t>
            </a:r>
            <a:endParaRPr lang="en-US" dirty="0"/>
          </a:p>
        </p:txBody>
      </p:sp>
      <p:sp>
        <p:nvSpPr>
          <p:cNvPr id="3" name="Text Placeholder 2"/>
          <p:cNvSpPr>
            <a:spLocks noGrp="1"/>
          </p:cNvSpPr>
          <p:nvPr>
            <p:ph type="body" idx="1"/>
          </p:nvPr>
        </p:nvSpPr>
        <p:spPr>
          <a:xfrm>
            <a:off x="1031582" y="7155103"/>
            <a:ext cx="13040439" cy="2338833"/>
          </a:xfrm>
        </p:spPr>
        <p:txBody>
          <a:bodyPr/>
          <a:lstStyle>
            <a:lvl1pPr marL="0" indent="0">
              <a:buNone/>
              <a:defRPr sz="3742">
                <a:solidFill>
                  <a:schemeClr val="tx1"/>
                </a:solidFill>
              </a:defRPr>
            </a:lvl1pPr>
            <a:lvl2pPr marL="712775" indent="0">
              <a:buNone/>
              <a:defRPr sz="3118">
                <a:solidFill>
                  <a:schemeClr val="tx1">
                    <a:tint val="75000"/>
                  </a:schemeClr>
                </a:solidFill>
              </a:defRPr>
            </a:lvl2pPr>
            <a:lvl3pPr marL="1425550" indent="0">
              <a:buNone/>
              <a:defRPr sz="2806">
                <a:solidFill>
                  <a:schemeClr val="tx1">
                    <a:tint val="75000"/>
                  </a:schemeClr>
                </a:solidFill>
              </a:defRPr>
            </a:lvl3pPr>
            <a:lvl4pPr marL="2138324" indent="0">
              <a:buNone/>
              <a:defRPr sz="2494">
                <a:solidFill>
                  <a:schemeClr val="tx1">
                    <a:tint val="75000"/>
                  </a:schemeClr>
                </a:solidFill>
              </a:defRPr>
            </a:lvl4pPr>
            <a:lvl5pPr marL="2851099" indent="0">
              <a:buNone/>
              <a:defRPr sz="2494">
                <a:solidFill>
                  <a:schemeClr val="tx1">
                    <a:tint val="75000"/>
                  </a:schemeClr>
                </a:solidFill>
              </a:defRPr>
            </a:lvl5pPr>
            <a:lvl6pPr marL="3563874" indent="0">
              <a:buNone/>
              <a:defRPr sz="2494">
                <a:solidFill>
                  <a:schemeClr val="tx1">
                    <a:tint val="75000"/>
                  </a:schemeClr>
                </a:solidFill>
              </a:defRPr>
            </a:lvl6pPr>
            <a:lvl7pPr marL="4276649" indent="0">
              <a:buNone/>
              <a:defRPr sz="2494">
                <a:solidFill>
                  <a:schemeClr val="tx1">
                    <a:tint val="75000"/>
                  </a:schemeClr>
                </a:solidFill>
              </a:defRPr>
            </a:lvl7pPr>
            <a:lvl8pPr marL="4989424" indent="0">
              <a:buNone/>
              <a:defRPr sz="2494">
                <a:solidFill>
                  <a:schemeClr val="tx1">
                    <a:tint val="75000"/>
                  </a:schemeClr>
                </a:solidFill>
              </a:defRPr>
            </a:lvl8pPr>
            <a:lvl9pPr marL="5702198" indent="0">
              <a:buNone/>
              <a:defRPr sz="2494">
                <a:solidFill>
                  <a:schemeClr val="tx1">
                    <a:tint val="75000"/>
                  </a:schemeClr>
                </a:solidFill>
              </a:defRPr>
            </a:lvl9pPr>
          </a:lstStyle>
          <a:p>
            <a:pPr lvl="0"/>
            <a:r>
              <a:rPr lang="nl-NL" smtClean="0"/>
              <a:t>Klik om de modelstijlen te bewerken</a:t>
            </a:r>
          </a:p>
        </p:txBody>
      </p:sp>
      <p:sp>
        <p:nvSpPr>
          <p:cNvPr id="4" name="Date Placeholder 3"/>
          <p:cNvSpPr>
            <a:spLocks noGrp="1"/>
          </p:cNvSpPr>
          <p:nvPr>
            <p:ph type="dt" sz="half" idx="10"/>
          </p:nvPr>
        </p:nvSpPr>
        <p:spPr/>
        <p:txBody>
          <a:bodyPr/>
          <a:lstStyle/>
          <a:p>
            <a:fld id="{870795B4-C1D9-47DF-B0EF-272899E335B4}" type="datetimeFigureOut">
              <a:rPr lang="nl-NL" smtClean="0"/>
              <a:t>20-12-2016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144E567-1345-45A7-AB86-BF105D6CC768}" type="slidenum">
              <a:rPr lang="nl-NL" smtClean="0"/>
              <a:t>‹nr.›</a:t>
            </a:fld>
            <a:endParaRPr lang="nl-NL"/>
          </a:p>
        </p:txBody>
      </p:sp>
    </p:spTree>
    <p:extLst>
      <p:ext uri="{BB962C8B-B14F-4D97-AF65-F5344CB8AC3E}">
        <p14:creationId xmlns:p14="http://schemas.microsoft.com/office/powerpoint/2010/main" val="2815036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dirty="0"/>
          </a:p>
        </p:txBody>
      </p:sp>
      <p:sp>
        <p:nvSpPr>
          <p:cNvPr id="3" name="Content Placeholder 2"/>
          <p:cNvSpPr>
            <a:spLocks noGrp="1"/>
          </p:cNvSpPr>
          <p:nvPr>
            <p:ph sz="half" idx="1"/>
          </p:nvPr>
        </p:nvSpPr>
        <p:spPr>
          <a:xfrm>
            <a:off x="1039455" y="2846200"/>
            <a:ext cx="6425724" cy="6783857"/>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Content Placeholder 3"/>
          <p:cNvSpPr>
            <a:spLocks noGrp="1"/>
          </p:cNvSpPr>
          <p:nvPr>
            <p:ph sz="half" idx="2"/>
          </p:nvPr>
        </p:nvSpPr>
        <p:spPr>
          <a:xfrm>
            <a:off x="7654171" y="2846200"/>
            <a:ext cx="6425724" cy="6783857"/>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5" name="Date Placeholder 4"/>
          <p:cNvSpPr>
            <a:spLocks noGrp="1"/>
          </p:cNvSpPr>
          <p:nvPr>
            <p:ph type="dt" sz="half" idx="10"/>
          </p:nvPr>
        </p:nvSpPr>
        <p:spPr/>
        <p:txBody>
          <a:bodyPr/>
          <a:lstStyle/>
          <a:p>
            <a:fld id="{870795B4-C1D9-47DF-B0EF-272899E335B4}" type="datetimeFigureOut">
              <a:rPr lang="nl-NL" smtClean="0"/>
              <a:t>20-12-2016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3144E567-1345-45A7-AB86-BF105D6CC768}" type="slidenum">
              <a:rPr lang="nl-NL" smtClean="0"/>
              <a:t>‹nr.›</a:t>
            </a:fld>
            <a:endParaRPr lang="nl-NL"/>
          </a:p>
        </p:txBody>
      </p:sp>
    </p:spTree>
    <p:extLst>
      <p:ext uri="{BB962C8B-B14F-4D97-AF65-F5344CB8AC3E}">
        <p14:creationId xmlns:p14="http://schemas.microsoft.com/office/powerpoint/2010/main" val="1473298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1041425" y="569242"/>
            <a:ext cx="13040439" cy="2066590"/>
          </a:xfrm>
        </p:spPr>
        <p:txBody>
          <a:bodyPr/>
          <a:lstStyle/>
          <a:p>
            <a:r>
              <a:rPr lang="nl-NL" smtClean="0"/>
              <a:t>Klik om de stijl te bewerken</a:t>
            </a:r>
            <a:endParaRPr lang="en-US" dirty="0"/>
          </a:p>
        </p:txBody>
      </p:sp>
      <p:sp>
        <p:nvSpPr>
          <p:cNvPr id="3" name="Text Placeholder 2"/>
          <p:cNvSpPr>
            <a:spLocks noGrp="1"/>
          </p:cNvSpPr>
          <p:nvPr>
            <p:ph type="body" idx="1"/>
          </p:nvPr>
        </p:nvSpPr>
        <p:spPr>
          <a:xfrm>
            <a:off x="1041426" y="2620980"/>
            <a:ext cx="63961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nl-NL" smtClean="0"/>
              <a:t>Klik om de modelstijlen te bewerken</a:t>
            </a:r>
          </a:p>
        </p:txBody>
      </p:sp>
      <p:sp>
        <p:nvSpPr>
          <p:cNvPr id="4" name="Content Placeholder 3"/>
          <p:cNvSpPr>
            <a:spLocks noGrp="1"/>
          </p:cNvSpPr>
          <p:nvPr>
            <p:ph sz="half" idx="2"/>
          </p:nvPr>
        </p:nvSpPr>
        <p:spPr>
          <a:xfrm>
            <a:off x="1041426" y="3905482"/>
            <a:ext cx="6396193" cy="5744375"/>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5" name="Text Placeholder 4"/>
          <p:cNvSpPr>
            <a:spLocks noGrp="1"/>
          </p:cNvSpPr>
          <p:nvPr>
            <p:ph type="body" sz="quarter" idx="3"/>
          </p:nvPr>
        </p:nvSpPr>
        <p:spPr>
          <a:xfrm>
            <a:off x="7654172" y="2620980"/>
            <a:ext cx="64276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nl-NL" smtClean="0"/>
              <a:t>Klik om de modelstijlen te bewerken</a:t>
            </a:r>
          </a:p>
        </p:txBody>
      </p:sp>
      <p:sp>
        <p:nvSpPr>
          <p:cNvPr id="6" name="Content Placeholder 5"/>
          <p:cNvSpPr>
            <a:spLocks noGrp="1"/>
          </p:cNvSpPr>
          <p:nvPr>
            <p:ph sz="quarter" idx="4"/>
          </p:nvPr>
        </p:nvSpPr>
        <p:spPr>
          <a:xfrm>
            <a:off x="7654172" y="3905482"/>
            <a:ext cx="6427693" cy="5744375"/>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7" name="Date Placeholder 6"/>
          <p:cNvSpPr>
            <a:spLocks noGrp="1"/>
          </p:cNvSpPr>
          <p:nvPr>
            <p:ph type="dt" sz="half" idx="10"/>
          </p:nvPr>
        </p:nvSpPr>
        <p:spPr/>
        <p:txBody>
          <a:bodyPr/>
          <a:lstStyle/>
          <a:p>
            <a:fld id="{870795B4-C1D9-47DF-B0EF-272899E335B4}" type="datetimeFigureOut">
              <a:rPr lang="nl-NL" smtClean="0"/>
              <a:t>20-12-2016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3144E567-1345-45A7-AB86-BF105D6CC768}" type="slidenum">
              <a:rPr lang="nl-NL" smtClean="0"/>
              <a:t>‹nr.›</a:t>
            </a:fld>
            <a:endParaRPr lang="nl-NL"/>
          </a:p>
        </p:txBody>
      </p:sp>
    </p:spTree>
    <p:extLst>
      <p:ext uri="{BB962C8B-B14F-4D97-AF65-F5344CB8AC3E}">
        <p14:creationId xmlns:p14="http://schemas.microsoft.com/office/powerpoint/2010/main" val="331580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dirty="0"/>
          </a:p>
        </p:txBody>
      </p:sp>
      <p:sp>
        <p:nvSpPr>
          <p:cNvPr id="3" name="Date Placeholder 2"/>
          <p:cNvSpPr>
            <a:spLocks noGrp="1"/>
          </p:cNvSpPr>
          <p:nvPr>
            <p:ph type="dt" sz="half" idx="10"/>
          </p:nvPr>
        </p:nvSpPr>
        <p:spPr/>
        <p:txBody>
          <a:bodyPr/>
          <a:lstStyle/>
          <a:p>
            <a:fld id="{870795B4-C1D9-47DF-B0EF-272899E335B4}" type="datetimeFigureOut">
              <a:rPr lang="nl-NL" smtClean="0"/>
              <a:t>20-12-2016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3144E567-1345-45A7-AB86-BF105D6CC768}" type="slidenum">
              <a:rPr lang="nl-NL" smtClean="0"/>
              <a:t>‹nr.›</a:t>
            </a:fld>
            <a:endParaRPr lang="nl-NL"/>
          </a:p>
        </p:txBody>
      </p:sp>
    </p:spTree>
    <p:extLst>
      <p:ext uri="{BB962C8B-B14F-4D97-AF65-F5344CB8AC3E}">
        <p14:creationId xmlns:p14="http://schemas.microsoft.com/office/powerpoint/2010/main" val="3085549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0795B4-C1D9-47DF-B0EF-272899E335B4}" type="datetimeFigureOut">
              <a:rPr lang="nl-NL" smtClean="0"/>
              <a:t>20-12-2016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3144E567-1345-45A7-AB86-BF105D6CC768}" type="slidenum">
              <a:rPr lang="nl-NL" smtClean="0"/>
              <a:t>‹nr.›</a:t>
            </a:fld>
            <a:endParaRPr lang="nl-NL"/>
          </a:p>
        </p:txBody>
      </p:sp>
    </p:spTree>
    <p:extLst>
      <p:ext uri="{BB962C8B-B14F-4D97-AF65-F5344CB8AC3E}">
        <p14:creationId xmlns:p14="http://schemas.microsoft.com/office/powerpoint/2010/main" val="548029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nl-NL" smtClean="0"/>
              <a:t>Klik om de stijl te bewerken</a:t>
            </a:r>
            <a:endParaRPr lang="en-US" dirty="0"/>
          </a:p>
        </p:txBody>
      </p:sp>
      <p:sp>
        <p:nvSpPr>
          <p:cNvPr id="3" name="Content Placeholder 2"/>
          <p:cNvSpPr>
            <a:spLocks noGrp="1"/>
          </p:cNvSpPr>
          <p:nvPr>
            <p:ph idx="1"/>
          </p:nvPr>
        </p:nvSpPr>
        <p:spPr>
          <a:xfrm>
            <a:off x="6427693" y="1539425"/>
            <a:ext cx="7654171" cy="7598117"/>
          </a:xfrm>
        </p:spPr>
        <p:txBody>
          <a:bodyPr/>
          <a:lstStyle>
            <a:lvl1pPr>
              <a:defRPr sz="4989"/>
            </a:lvl1pPr>
            <a:lvl2pPr>
              <a:defRPr sz="4365"/>
            </a:lvl2pPr>
            <a:lvl3pPr>
              <a:defRPr sz="3742"/>
            </a:lvl3pPr>
            <a:lvl4pPr>
              <a:defRPr sz="3118"/>
            </a:lvl4pPr>
            <a:lvl5pPr>
              <a:defRPr sz="3118"/>
            </a:lvl5pPr>
            <a:lvl6pPr>
              <a:defRPr sz="3118"/>
            </a:lvl6pPr>
            <a:lvl7pPr>
              <a:defRPr sz="3118"/>
            </a:lvl7pPr>
            <a:lvl8pPr>
              <a:defRPr sz="3118"/>
            </a:lvl8pPr>
            <a:lvl9pPr>
              <a:defRPr sz="3118"/>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nl-NL" smtClean="0"/>
              <a:t>Klik om de modelstijlen te bewerken</a:t>
            </a:r>
          </a:p>
        </p:txBody>
      </p:sp>
      <p:sp>
        <p:nvSpPr>
          <p:cNvPr id="5" name="Date Placeholder 4"/>
          <p:cNvSpPr>
            <a:spLocks noGrp="1"/>
          </p:cNvSpPr>
          <p:nvPr>
            <p:ph type="dt" sz="half" idx="10"/>
          </p:nvPr>
        </p:nvSpPr>
        <p:spPr/>
        <p:txBody>
          <a:bodyPr/>
          <a:lstStyle/>
          <a:p>
            <a:fld id="{870795B4-C1D9-47DF-B0EF-272899E335B4}" type="datetimeFigureOut">
              <a:rPr lang="nl-NL" smtClean="0"/>
              <a:t>20-12-2016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3144E567-1345-45A7-AB86-BF105D6CC768}" type="slidenum">
              <a:rPr lang="nl-NL" smtClean="0"/>
              <a:t>‹nr.›</a:t>
            </a:fld>
            <a:endParaRPr lang="nl-NL"/>
          </a:p>
        </p:txBody>
      </p:sp>
    </p:spTree>
    <p:extLst>
      <p:ext uri="{BB962C8B-B14F-4D97-AF65-F5344CB8AC3E}">
        <p14:creationId xmlns:p14="http://schemas.microsoft.com/office/powerpoint/2010/main" val="1605589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nl-NL" smtClean="0"/>
              <a:t>Klik om de stijl te bewerken</a:t>
            </a:r>
            <a:endParaRPr lang="en-US" dirty="0"/>
          </a:p>
        </p:txBody>
      </p:sp>
      <p:sp>
        <p:nvSpPr>
          <p:cNvPr id="3" name="Picture Placeholder 2"/>
          <p:cNvSpPr>
            <a:spLocks noGrp="1" noChangeAspect="1"/>
          </p:cNvSpPr>
          <p:nvPr>
            <p:ph type="pic" idx="1"/>
          </p:nvPr>
        </p:nvSpPr>
        <p:spPr>
          <a:xfrm>
            <a:off x="6427693" y="1539425"/>
            <a:ext cx="7654171" cy="7598117"/>
          </a:xfrm>
        </p:spPr>
        <p:txBody>
          <a:bodyPr anchor="t"/>
          <a:lstStyle>
            <a:lvl1pPr marL="0" indent="0">
              <a:buNone/>
              <a:defRPr sz="4989"/>
            </a:lvl1pPr>
            <a:lvl2pPr marL="712775" indent="0">
              <a:buNone/>
              <a:defRPr sz="4365"/>
            </a:lvl2pPr>
            <a:lvl3pPr marL="1425550" indent="0">
              <a:buNone/>
              <a:defRPr sz="3742"/>
            </a:lvl3pPr>
            <a:lvl4pPr marL="2138324" indent="0">
              <a:buNone/>
              <a:defRPr sz="3118"/>
            </a:lvl4pPr>
            <a:lvl5pPr marL="2851099" indent="0">
              <a:buNone/>
              <a:defRPr sz="3118"/>
            </a:lvl5pPr>
            <a:lvl6pPr marL="3563874" indent="0">
              <a:buNone/>
              <a:defRPr sz="3118"/>
            </a:lvl6pPr>
            <a:lvl7pPr marL="4276649" indent="0">
              <a:buNone/>
              <a:defRPr sz="3118"/>
            </a:lvl7pPr>
            <a:lvl8pPr marL="4989424" indent="0">
              <a:buNone/>
              <a:defRPr sz="3118"/>
            </a:lvl8pPr>
            <a:lvl9pPr marL="5702198" indent="0">
              <a:buNone/>
              <a:defRPr sz="3118"/>
            </a:lvl9pPr>
          </a:lstStyle>
          <a:p>
            <a:r>
              <a:rPr lang="nl-NL" smtClean="0"/>
              <a:t>Klik op het pictogram als u een afbeelding wilt toevoegen</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nl-NL" smtClean="0"/>
              <a:t>Klik om de modelstijlen te bewerken</a:t>
            </a:r>
          </a:p>
        </p:txBody>
      </p:sp>
      <p:sp>
        <p:nvSpPr>
          <p:cNvPr id="5" name="Date Placeholder 4"/>
          <p:cNvSpPr>
            <a:spLocks noGrp="1"/>
          </p:cNvSpPr>
          <p:nvPr>
            <p:ph type="dt" sz="half" idx="10"/>
          </p:nvPr>
        </p:nvSpPr>
        <p:spPr/>
        <p:txBody>
          <a:bodyPr/>
          <a:lstStyle/>
          <a:p>
            <a:fld id="{870795B4-C1D9-47DF-B0EF-272899E335B4}" type="datetimeFigureOut">
              <a:rPr lang="nl-NL" smtClean="0"/>
              <a:t>20-12-2016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3144E567-1345-45A7-AB86-BF105D6CC768}" type="slidenum">
              <a:rPr lang="nl-NL" smtClean="0"/>
              <a:t>‹nr.›</a:t>
            </a:fld>
            <a:endParaRPr lang="nl-NL"/>
          </a:p>
        </p:txBody>
      </p:sp>
    </p:spTree>
    <p:extLst>
      <p:ext uri="{BB962C8B-B14F-4D97-AF65-F5344CB8AC3E}">
        <p14:creationId xmlns:p14="http://schemas.microsoft.com/office/powerpoint/2010/main" val="2448709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dirty="0"/>
          </a:p>
        </p:txBody>
      </p:sp>
      <p:sp>
        <p:nvSpPr>
          <p:cNvPr id="3" name="Vertical Text Placeholder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870795B4-C1D9-47DF-B0EF-272899E335B4}" type="datetimeFigureOut">
              <a:rPr lang="nl-NL" smtClean="0"/>
              <a:t>20-12-2016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144E567-1345-45A7-AB86-BF105D6CC768}" type="slidenum">
              <a:rPr lang="nl-NL" smtClean="0"/>
              <a:t>‹nr.›</a:t>
            </a:fld>
            <a:endParaRPr lang="nl-NL"/>
          </a:p>
        </p:txBody>
      </p:sp>
    </p:spTree>
    <p:extLst>
      <p:ext uri="{BB962C8B-B14F-4D97-AF65-F5344CB8AC3E}">
        <p14:creationId xmlns:p14="http://schemas.microsoft.com/office/powerpoint/2010/main" val="4156783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569240"/>
            <a:ext cx="3260110" cy="9060817"/>
          </a:xfrm>
        </p:spPr>
        <p:txBody>
          <a:bodyPr vert="eaVert"/>
          <a:lstStyle/>
          <a:p>
            <a:r>
              <a:rPr lang="nl-NL" smtClean="0"/>
              <a:t>Klik om de stijl te bewerken</a:t>
            </a:r>
            <a:endParaRPr lang="en-US" dirty="0"/>
          </a:p>
        </p:txBody>
      </p:sp>
      <p:sp>
        <p:nvSpPr>
          <p:cNvPr id="3" name="Vertical Text Placeholder 2"/>
          <p:cNvSpPr>
            <a:spLocks noGrp="1"/>
          </p:cNvSpPr>
          <p:nvPr>
            <p:ph type="body" orient="vert" idx="1"/>
          </p:nvPr>
        </p:nvSpPr>
        <p:spPr>
          <a:xfrm>
            <a:off x="1039456" y="569240"/>
            <a:ext cx="9591338" cy="9060817"/>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870795B4-C1D9-47DF-B0EF-272899E335B4}" type="datetimeFigureOut">
              <a:rPr lang="nl-NL" smtClean="0"/>
              <a:t>20-12-2016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144E567-1345-45A7-AB86-BF105D6CC768}" type="slidenum">
              <a:rPr lang="nl-NL" smtClean="0"/>
              <a:t>‹nr.›</a:t>
            </a:fld>
            <a:endParaRPr lang="nl-NL"/>
          </a:p>
        </p:txBody>
      </p:sp>
    </p:spTree>
    <p:extLst>
      <p:ext uri="{BB962C8B-B14F-4D97-AF65-F5344CB8AC3E}">
        <p14:creationId xmlns:p14="http://schemas.microsoft.com/office/powerpoint/2010/main" val="1600010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569242"/>
            <a:ext cx="13040439" cy="2066590"/>
          </a:xfrm>
          <a:prstGeom prst="rect">
            <a:avLst/>
          </a:prstGeom>
        </p:spPr>
        <p:txBody>
          <a:bodyPr vert="horz" lIns="91440" tIns="45720" rIns="91440" bIns="45720" rtlCol="0" anchor="ctr">
            <a:normAutofit/>
          </a:bodyPr>
          <a:lstStyle/>
          <a:p>
            <a:r>
              <a:rPr lang="nl-NL" smtClean="0"/>
              <a:t>Klik om de stijl te bewerken</a:t>
            </a:r>
            <a:endParaRPr lang="en-US" dirty="0"/>
          </a:p>
        </p:txBody>
      </p:sp>
      <p:sp>
        <p:nvSpPr>
          <p:cNvPr id="3" name="Text Placeholder 2"/>
          <p:cNvSpPr>
            <a:spLocks noGrp="1"/>
          </p:cNvSpPr>
          <p:nvPr>
            <p:ph type="body" idx="1"/>
          </p:nvPr>
        </p:nvSpPr>
        <p:spPr>
          <a:xfrm>
            <a:off x="1039456" y="2846200"/>
            <a:ext cx="13040439" cy="6783857"/>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2"/>
          </p:nvPr>
        </p:nvSpPr>
        <p:spPr>
          <a:xfrm>
            <a:off x="1039455" y="9909729"/>
            <a:ext cx="3401854" cy="569240"/>
          </a:xfrm>
          <a:prstGeom prst="rect">
            <a:avLst/>
          </a:prstGeom>
        </p:spPr>
        <p:txBody>
          <a:bodyPr vert="horz" lIns="91440" tIns="45720" rIns="91440" bIns="45720" rtlCol="0" anchor="ctr"/>
          <a:lstStyle>
            <a:lvl1pPr algn="l">
              <a:defRPr sz="1871">
                <a:solidFill>
                  <a:schemeClr val="tx1">
                    <a:tint val="75000"/>
                  </a:schemeClr>
                </a:solidFill>
              </a:defRPr>
            </a:lvl1pPr>
          </a:lstStyle>
          <a:p>
            <a:fld id="{870795B4-C1D9-47DF-B0EF-272899E335B4}" type="datetimeFigureOut">
              <a:rPr lang="nl-NL" smtClean="0"/>
              <a:t>20-12-2016</a:t>
            </a:fld>
            <a:endParaRPr lang="nl-NL"/>
          </a:p>
        </p:txBody>
      </p:sp>
      <p:sp>
        <p:nvSpPr>
          <p:cNvPr id="5" name="Footer Placeholder 4"/>
          <p:cNvSpPr>
            <a:spLocks noGrp="1"/>
          </p:cNvSpPr>
          <p:nvPr>
            <p:ph type="ftr" sz="quarter" idx="3"/>
          </p:nvPr>
        </p:nvSpPr>
        <p:spPr>
          <a:xfrm>
            <a:off x="5008285" y="9909729"/>
            <a:ext cx="5102781" cy="569240"/>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10678041" y="9909729"/>
            <a:ext cx="3401854" cy="569240"/>
          </a:xfrm>
          <a:prstGeom prst="rect">
            <a:avLst/>
          </a:prstGeom>
        </p:spPr>
        <p:txBody>
          <a:bodyPr vert="horz" lIns="91440" tIns="45720" rIns="91440" bIns="45720" rtlCol="0" anchor="ctr"/>
          <a:lstStyle>
            <a:lvl1pPr algn="r">
              <a:defRPr sz="1871">
                <a:solidFill>
                  <a:schemeClr val="tx1">
                    <a:tint val="75000"/>
                  </a:schemeClr>
                </a:solidFill>
              </a:defRPr>
            </a:lvl1pPr>
          </a:lstStyle>
          <a:p>
            <a:fld id="{3144E567-1345-45A7-AB86-BF105D6CC768}" type="slidenum">
              <a:rPr lang="nl-NL" smtClean="0"/>
              <a:t>‹nr.›</a:t>
            </a:fld>
            <a:endParaRPr lang="nl-NL"/>
          </a:p>
        </p:txBody>
      </p:sp>
    </p:spTree>
    <p:extLst>
      <p:ext uri="{BB962C8B-B14F-4D97-AF65-F5344CB8AC3E}">
        <p14:creationId xmlns:p14="http://schemas.microsoft.com/office/powerpoint/2010/main" val="21956844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p:bodyStyle>
    <p:otherStyle>
      <a:defPPr>
        <a:defRPr lang="en-US"/>
      </a:defPPr>
      <a:lvl1pPr marL="0" algn="l" defTabSz="1425550" rtl="0" eaLnBrk="1" latinLnBrk="0" hangingPunct="1">
        <a:defRPr sz="2806" kern="1200">
          <a:solidFill>
            <a:schemeClr val="tx1"/>
          </a:solidFill>
          <a:latin typeface="+mn-lt"/>
          <a:ea typeface="+mn-ea"/>
          <a:cs typeface="+mn-cs"/>
        </a:defRPr>
      </a:lvl1pPr>
      <a:lvl2pPr marL="712775" algn="l" defTabSz="1425550" rtl="0" eaLnBrk="1" latinLnBrk="0" hangingPunct="1">
        <a:defRPr sz="2806" kern="1200">
          <a:solidFill>
            <a:schemeClr val="tx1"/>
          </a:solidFill>
          <a:latin typeface="+mn-lt"/>
          <a:ea typeface="+mn-ea"/>
          <a:cs typeface="+mn-cs"/>
        </a:defRPr>
      </a:lvl2pPr>
      <a:lvl3pPr marL="1425550" algn="l" defTabSz="1425550" rtl="0" eaLnBrk="1" latinLnBrk="0" hangingPunct="1">
        <a:defRPr sz="2806" kern="1200">
          <a:solidFill>
            <a:schemeClr val="tx1"/>
          </a:solidFill>
          <a:latin typeface="+mn-lt"/>
          <a:ea typeface="+mn-ea"/>
          <a:cs typeface="+mn-cs"/>
        </a:defRPr>
      </a:lvl3pPr>
      <a:lvl4pPr marL="2138324" algn="l" defTabSz="1425550" rtl="0" eaLnBrk="1" latinLnBrk="0" hangingPunct="1">
        <a:defRPr sz="2806" kern="1200">
          <a:solidFill>
            <a:schemeClr val="tx1"/>
          </a:solidFill>
          <a:latin typeface="+mn-lt"/>
          <a:ea typeface="+mn-ea"/>
          <a:cs typeface="+mn-cs"/>
        </a:defRPr>
      </a:lvl4pPr>
      <a:lvl5pPr marL="2851099" algn="l" defTabSz="1425550" rtl="0" eaLnBrk="1" latinLnBrk="0" hangingPunct="1">
        <a:defRPr sz="2806" kern="1200">
          <a:solidFill>
            <a:schemeClr val="tx1"/>
          </a:solidFill>
          <a:latin typeface="+mn-lt"/>
          <a:ea typeface="+mn-ea"/>
          <a:cs typeface="+mn-cs"/>
        </a:defRPr>
      </a:lvl5pPr>
      <a:lvl6pPr marL="3563874" algn="l" defTabSz="1425550" rtl="0" eaLnBrk="1" latinLnBrk="0" hangingPunct="1">
        <a:defRPr sz="2806" kern="1200">
          <a:solidFill>
            <a:schemeClr val="tx1"/>
          </a:solidFill>
          <a:latin typeface="+mn-lt"/>
          <a:ea typeface="+mn-ea"/>
          <a:cs typeface="+mn-cs"/>
        </a:defRPr>
      </a:lvl6pPr>
      <a:lvl7pPr marL="4276649" algn="l" defTabSz="1425550" rtl="0" eaLnBrk="1" latinLnBrk="0" hangingPunct="1">
        <a:defRPr sz="2806" kern="1200">
          <a:solidFill>
            <a:schemeClr val="tx1"/>
          </a:solidFill>
          <a:latin typeface="+mn-lt"/>
          <a:ea typeface="+mn-ea"/>
          <a:cs typeface="+mn-cs"/>
        </a:defRPr>
      </a:lvl7pPr>
      <a:lvl8pPr marL="4989424" algn="l" defTabSz="1425550" rtl="0" eaLnBrk="1" latinLnBrk="0" hangingPunct="1">
        <a:defRPr sz="2806" kern="1200">
          <a:solidFill>
            <a:schemeClr val="tx1"/>
          </a:solidFill>
          <a:latin typeface="+mn-lt"/>
          <a:ea typeface="+mn-ea"/>
          <a:cs typeface="+mn-cs"/>
        </a:defRPr>
      </a:lvl8pPr>
      <a:lvl9pPr marL="5702198" algn="l" defTabSz="1425550" rtl="0" eaLnBrk="1" latinLnBrk="0" hangingPunct="1">
        <a:defRPr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file:///H:\Documents\My%20Pictures\brandweer.png"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file:///H:\Documents\My%20Pictures\brandweer.png"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6" name="il_fi" descr="H:\Documents\My Pictures\brandweer.pn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2099925" y="269875"/>
            <a:ext cx="2581275" cy="465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 name="Text Box 23"/>
          <p:cNvSpPr txBox="1">
            <a:spLocks noChangeArrowheads="1"/>
          </p:cNvSpPr>
          <p:nvPr/>
        </p:nvSpPr>
        <p:spPr bwMode="auto">
          <a:xfrm>
            <a:off x="311150" y="3606800"/>
            <a:ext cx="4560888" cy="387350"/>
          </a:xfrm>
          <a:prstGeom prst="rect">
            <a:avLst/>
          </a:prstGeom>
          <a:solidFill>
            <a:srgbClr val="66A3FF"/>
          </a:solidFill>
          <a:ln w="9525"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1400" b="0" i="0" u="none" strike="noStrike" cap="none" normalizeH="0" baseline="0" smtClean="0">
                <a:ln>
                  <a:noFill/>
                </a:ln>
                <a:solidFill>
                  <a:srgbClr val="000000"/>
                </a:solidFill>
                <a:effectLst/>
                <a:latin typeface="Arial" panose="020B0604020202020204" pitchFamily="34" charset="0"/>
              </a:rPr>
              <a:t>Informatie met betrekking tot het evenement</a:t>
            </a: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24" name="Text Box 24"/>
          <p:cNvSpPr txBox="1">
            <a:spLocks noChangeArrowheads="1"/>
          </p:cNvSpPr>
          <p:nvPr/>
        </p:nvSpPr>
        <p:spPr bwMode="auto">
          <a:xfrm>
            <a:off x="320675" y="3994150"/>
            <a:ext cx="4551363" cy="6302375"/>
          </a:xfrm>
          <a:prstGeom prst="rect">
            <a:avLst/>
          </a:prstGeom>
          <a:noFill/>
          <a:ln w="952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dirty="0" smtClean="0">
                <a:ln>
                  <a:noFill/>
                </a:ln>
                <a:solidFill>
                  <a:srgbClr val="000000"/>
                </a:solidFill>
                <a:effectLst/>
                <a:latin typeface="Arial" panose="020B0604020202020204" pitchFamily="34" charset="0"/>
              </a:rPr>
              <a:t>Activiteitenprofiel:</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dirty="0" smtClean="0">
                <a:ln>
                  <a:noFill/>
                </a:ln>
                <a:solidFill>
                  <a:srgbClr val="000000"/>
                </a:solidFill>
                <a:effectLst/>
                <a:latin typeface="Arial" panose="020B0604020202020204" pitchFamily="34" charset="0"/>
              </a:rPr>
              <a:t>Aard van het evenement (sport, festival, muziek, optocht, etc.)</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dirty="0" smtClean="0">
                <a:ln>
                  <a:noFill/>
                </a:ln>
                <a:solidFill>
                  <a:srgbClr val="000000"/>
                </a:solidFill>
                <a:effectLst/>
                <a:latin typeface="Arial" panose="020B0604020202020204" pitchFamily="34" charset="0"/>
              </a:rPr>
              <a:t>Meervoudig evenement (meerdere activiteiten, meerdere dagen)</a:t>
            </a:r>
            <a:endParaRPr kumimoji="0" lang="nl-NL" altLang="nl-NL" sz="900" b="1" i="0"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dirty="0" smtClean="0">
                <a:ln>
                  <a:noFill/>
                </a:ln>
                <a:solidFill>
                  <a:srgbClr val="000000"/>
                </a:solidFill>
                <a:effectLst/>
                <a:latin typeface="Arial" panose="020B0604020202020204" pitchFamily="34" charset="0"/>
              </a:rPr>
              <a:t>Programmatijden</a:t>
            </a:r>
            <a:r>
              <a:rPr kumimoji="0" lang="nl-NL" altLang="nl-NL" sz="1000" b="0" i="0" u="none" strike="noStrike" cap="none" normalizeH="0" baseline="0" dirty="0" smtClean="0">
                <a:ln>
                  <a:noFill/>
                </a:ln>
                <a:solidFill>
                  <a:srgbClr val="000000"/>
                </a:solidFill>
                <a:effectLst/>
                <a:latin typeface="Arial" panose="020B0604020202020204" pitchFamily="34" charset="0"/>
              </a:rPr>
              <a:t/>
            </a:r>
            <a:br>
              <a:rPr kumimoji="0" lang="nl-NL" altLang="nl-NL" sz="1000" b="0" i="0" u="none" strike="noStrike" cap="none" normalizeH="0" baseline="0" dirty="0" smtClean="0">
                <a:ln>
                  <a:noFill/>
                </a:ln>
                <a:solidFill>
                  <a:srgbClr val="000000"/>
                </a:solidFill>
                <a:effectLst/>
                <a:latin typeface="Arial" panose="020B0604020202020204" pitchFamily="34" charset="0"/>
              </a:rPr>
            </a:br>
            <a:endParaRPr kumimoji="0" lang="nl-NL" altLang="nl-NL" sz="1000" b="1" i="0"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dirty="0" smtClean="0">
                <a:ln>
                  <a:noFill/>
                </a:ln>
                <a:solidFill>
                  <a:srgbClr val="000000"/>
                </a:solidFill>
                <a:effectLst/>
                <a:latin typeface="Arial" panose="020B0604020202020204" pitchFamily="34" charset="0"/>
              </a:rPr>
              <a:t>Ruimtelijk profiel:</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dirty="0" smtClean="0">
                <a:ln>
                  <a:noFill/>
                </a:ln>
                <a:solidFill>
                  <a:srgbClr val="000000"/>
                </a:solidFill>
                <a:effectLst/>
                <a:latin typeface="Arial" panose="020B0604020202020204" pitchFamily="34" charset="0"/>
              </a:rPr>
              <a:t>Locatie van het evenement (gebouw, buitenevenement, ondergrond, tent, etc.)</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dirty="0" smtClean="0">
                <a:ln>
                  <a:noFill/>
                </a:ln>
                <a:solidFill>
                  <a:srgbClr val="000000"/>
                </a:solidFill>
                <a:effectLst/>
                <a:latin typeface="Arial" panose="020B0604020202020204" pitchFamily="34" charset="0"/>
              </a:rPr>
              <a:t>Bereikbaarheid evenement voor hulpdiensten</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dirty="0" smtClean="0">
                <a:ln>
                  <a:noFill/>
                </a:ln>
                <a:solidFill>
                  <a:srgbClr val="000000"/>
                </a:solidFill>
                <a:effectLst/>
                <a:latin typeface="Arial" panose="020B0604020202020204" pitchFamily="34" charset="0"/>
              </a:rPr>
              <a:t>Bereikbaarheid evenement voor bezoekers (o.a. parkeren)</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dirty="0" smtClean="0">
                <a:ln>
                  <a:noFill/>
                </a:ln>
                <a:solidFill>
                  <a:srgbClr val="000000"/>
                </a:solidFill>
                <a:effectLst/>
                <a:latin typeface="Arial" panose="020B0604020202020204" pitchFamily="34" charset="0"/>
              </a:rPr>
              <a:t>Oppervlakte terrein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000" b="0" i="0"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dirty="0" smtClean="0">
                <a:ln>
                  <a:noFill/>
                </a:ln>
                <a:solidFill>
                  <a:srgbClr val="000000"/>
                </a:solidFill>
                <a:effectLst/>
                <a:latin typeface="Arial" panose="020B0604020202020204" pitchFamily="34" charset="0"/>
              </a:rPr>
              <a:t>Publieksprofiel:</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dirty="0" smtClean="0">
                <a:ln>
                  <a:noFill/>
                </a:ln>
                <a:solidFill>
                  <a:srgbClr val="000000"/>
                </a:solidFill>
                <a:effectLst/>
                <a:latin typeface="Arial" panose="020B0604020202020204" pitchFamily="34" charset="0"/>
              </a:rPr>
              <a:t>Verwacht aantal bezoekers per dag/ totaal</a:t>
            </a:r>
            <a:endParaRPr kumimoji="0" lang="nl-NL" altLang="nl-NL" sz="900" b="1" i="1"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dirty="0" smtClean="0">
                <a:ln>
                  <a:noFill/>
                </a:ln>
                <a:solidFill>
                  <a:srgbClr val="000000"/>
                </a:solidFill>
                <a:effectLst/>
                <a:latin typeface="Arial" panose="020B0604020202020204" pitchFamily="34" charset="0"/>
              </a:rPr>
              <a:t>Aard van het publiek (type bezoeker/deelnemer)</a:t>
            </a:r>
            <a:endParaRPr kumimoji="0" lang="nl-NL" altLang="nl-NL" sz="900" b="1" i="0"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dirty="0" smtClean="0">
                <a:ln>
                  <a:noFill/>
                </a:ln>
                <a:solidFill>
                  <a:srgbClr val="000000"/>
                </a:solidFill>
                <a:effectLst/>
                <a:latin typeface="Arial" panose="020B0604020202020204" pitchFamily="34" charset="0"/>
              </a:rPr>
              <a:t>Leeftijdsopbouw publiek</a:t>
            </a:r>
            <a:endParaRPr kumimoji="0" lang="nl-NL" altLang="nl-NL" sz="900" b="1" i="0"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dirty="0" smtClean="0">
                <a:ln>
                  <a:noFill/>
                </a:ln>
                <a:solidFill>
                  <a:srgbClr val="000000"/>
                </a:solidFill>
                <a:effectLst/>
                <a:latin typeface="Arial" panose="020B0604020202020204" pitchFamily="34" charset="0"/>
              </a:rPr>
              <a:t>Zelfredzaamheid publiek</a:t>
            </a:r>
            <a:endParaRPr kumimoji="0" lang="nl-NL" altLang="nl-NL" sz="900" b="1" i="0"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dirty="0" smtClean="0">
                <a:ln>
                  <a:noFill/>
                </a:ln>
                <a:solidFill>
                  <a:srgbClr val="000000"/>
                </a:solidFill>
                <a:effectLst/>
                <a:latin typeface="Arial" panose="020B0604020202020204" pitchFamily="34" charset="0"/>
              </a:rPr>
              <a:t>Wat is verwacht gedrag van bezoekers (alcohol/drugs/rivaliserend)?</a:t>
            </a:r>
            <a:endParaRPr kumimoji="0" lang="nl-NL" altLang="nl-NL" sz="900" b="1" i="0"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dirty="0" smtClean="0">
                <a:ln>
                  <a:noFill/>
                </a:ln>
                <a:solidFill>
                  <a:srgbClr val="000000"/>
                </a:solidFill>
                <a:effectLst/>
                <a:latin typeface="Arial" panose="020B0604020202020204" pitchFamily="34" charset="0"/>
              </a:rPr>
              <a:t/>
            </a:r>
            <a:br>
              <a:rPr kumimoji="0" lang="nl-NL" altLang="nl-NL" sz="1000" b="1" i="0" u="none" strike="noStrike" cap="none" normalizeH="0" baseline="0" dirty="0" smtClean="0">
                <a:ln>
                  <a:noFill/>
                </a:ln>
                <a:solidFill>
                  <a:srgbClr val="000000"/>
                </a:solidFill>
                <a:effectLst/>
                <a:latin typeface="Arial" panose="020B0604020202020204" pitchFamily="34" charset="0"/>
              </a:rPr>
            </a:br>
            <a:r>
              <a:rPr kumimoji="0" lang="nl-NL" altLang="nl-NL" sz="1000" b="1" i="0" u="none" strike="noStrike" cap="none" normalizeH="0" baseline="0" dirty="0" smtClean="0">
                <a:ln>
                  <a:noFill/>
                </a:ln>
                <a:solidFill>
                  <a:srgbClr val="000000"/>
                </a:solidFill>
                <a:effectLst/>
                <a:latin typeface="Arial" panose="020B0604020202020204" pitchFamily="34" charset="0"/>
              </a:rPr>
              <a:t>In- en uitstroom bezoekers:</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dirty="0" smtClean="0">
                <a:ln>
                  <a:noFill/>
                </a:ln>
                <a:solidFill>
                  <a:srgbClr val="000000"/>
                </a:solidFill>
                <a:effectLst/>
                <a:latin typeface="Arial" panose="020B0604020202020204" pitchFamily="34" charset="0"/>
              </a:rPr>
              <a:t>Zijn er piekmomenten qua bezoekers te benoemen?</a:t>
            </a:r>
            <a:endParaRPr kumimoji="0" lang="nl-NL" altLang="nl-NL" sz="900" b="1" i="0"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000" b="1" i="0"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dirty="0" smtClean="0">
                <a:ln>
                  <a:noFill/>
                </a:ln>
                <a:solidFill>
                  <a:srgbClr val="000000"/>
                </a:solidFill>
                <a:effectLst/>
                <a:latin typeface="Arial" panose="020B0604020202020204" pitchFamily="34" charset="0"/>
              </a:rPr>
              <a:t>Aandachtlocaties:</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900" b="0" i="1" u="none" strike="noStrike" cap="none" normalizeH="0" baseline="0" dirty="0" smtClean="0">
                <a:ln>
                  <a:noFill/>
                </a:ln>
                <a:solidFill>
                  <a:srgbClr val="000000"/>
                </a:solidFill>
                <a:effectLst/>
                <a:latin typeface="Arial" panose="020B0604020202020204" pitchFamily="34" charset="0"/>
              </a:rPr>
              <a:t>Benoem hier de locaties waar extra aandacht gevraagd wordt. </a:t>
            </a:r>
            <a:br>
              <a:rPr kumimoji="0" lang="nl-NL" altLang="nl-NL" sz="900" b="0" i="1" u="none" strike="noStrike" cap="none" normalizeH="0" baseline="0" dirty="0" smtClean="0">
                <a:ln>
                  <a:noFill/>
                </a:ln>
                <a:solidFill>
                  <a:srgbClr val="000000"/>
                </a:solidFill>
                <a:effectLst/>
                <a:latin typeface="Arial" panose="020B0604020202020204" pitchFamily="34" charset="0"/>
              </a:rPr>
            </a:br>
            <a:endParaRPr kumimoji="0" lang="nl-NL" altLang="nl-NL" sz="900" b="0" i="1"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dirty="0" smtClean="0">
                <a:ln>
                  <a:noFill/>
                </a:ln>
                <a:solidFill>
                  <a:srgbClr val="000000"/>
                </a:solidFill>
                <a:effectLst/>
                <a:latin typeface="Arial" panose="020B0604020202020204" pitchFamily="34" charset="0"/>
              </a:rPr>
              <a:t>Vergunningsvoorwaarden:</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900" b="0" i="1" u="none" strike="noStrike" cap="none" normalizeH="0" baseline="0" dirty="0" smtClean="0">
                <a:ln>
                  <a:noFill/>
                </a:ln>
                <a:solidFill>
                  <a:srgbClr val="000000"/>
                </a:solidFill>
                <a:effectLst/>
                <a:latin typeface="Arial" panose="020B0604020202020204" pitchFamily="34" charset="0"/>
              </a:rPr>
              <a:t>Vermeld hier de belangrijkste algemene vergunningsvoorwaarden zoals begin– en</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900" b="0" i="1" u="none" strike="noStrike" cap="none" normalizeH="0" baseline="0" dirty="0" smtClean="0">
                <a:ln>
                  <a:noFill/>
                </a:ln>
                <a:solidFill>
                  <a:srgbClr val="000000"/>
                </a:solidFill>
                <a:effectLst/>
                <a:latin typeface="Arial" panose="020B0604020202020204" pitchFamily="34" charset="0"/>
              </a:rPr>
              <a:t>eindtijden evenementen, opening– en sluitingstijden buitentap.</a:t>
            </a:r>
            <a:br>
              <a:rPr kumimoji="0" lang="nl-NL" altLang="nl-NL" sz="900" b="0" i="1" u="none" strike="noStrike" cap="none" normalizeH="0" baseline="0" dirty="0" smtClean="0">
                <a:ln>
                  <a:noFill/>
                </a:ln>
                <a:solidFill>
                  <a:srgbClr val="000000"/>
                </a:solidFill>
                <a:effectLst/>
                <a:latin typeface="Arial" panose="020B0604020202020204" pitchFamily="34" charset="0"/>
              </a:rPr>
            </a:br>
            <a:endParaRPr kumimoji="0" lang="nl-NL" altLang="nl-NL" sz="900" b="0" i="1"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dirty="0" smtClean="0">
                <a:ln>
                  <a:noFill/>
                </a:ln>
                <a:solidFill>
                  <a:srgbClr val="000000"/>
                </a:solidFill>
                <a:effectLst/>
                <a:latin typeface="Arial" panose="020B0604020202020204" pitchFamily="34" charset="0"/>
              </a:rPr>
              <a:t>Afspraken stopzetten evenement: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900" b="0" i="1" u="none" strike="noStrike" cap="none" normalizeH="0" baseline="0" dirty="0" smtClean="0">
                <a:ln>
                  <a:noFill/>
                </a:ln>
                <a:solidFill>
                  <a:srgbClr val="000000"/>
                </a:solidFill>
                <a:effectLst/>
                <a:latin typeface="Arial" panose="020B0604020202020204" pitchFamily="34" charset="0"/>
              </a:rPr>
              <a:t>Zijn er bij bepaalde scenario’s afspraken gemaakt over geheel/gedeeltelijk stopzetten van evenement?</a:t>
            </a:r>
            <a:endParaRPr kumimoji="0" lang="nl-NL" altLang="nl-NL" sz="1800" b="0" i="0" u="none" strike="noStrike" cap="none" normalizeH="0" baseline="0" dirty="0" smtClean="0">
              <a:ln>
                <a:noFill/>
              </a:ln>
              <a:solidFill>
                <a:schemeClr val="tx1"/>
              </a:solidFill>
              <a:effectLst/>
              <a:latin typeface="Arial" panose="020B0604020202020204" pitchFamily="34" charset="0"/>
            </a:endParaRPr>
          </a:p>
        </p:txBody>
      </p:sp>
      <p:sp>
        <p:nvSpPr>
          <p:cNvPr id="25" name="Text Box 25"/>
          <p:cNvSpPr txBox="1">
            <a:spLocks noChangeArrowheads="1"/>
          </p:cNvSpPr>
          <p:nvPr/>
        </p:nvSpPr>
        <p:spPr bwMode="auto">
          <a:xfrm>
            <a:off x="319088" y="1006475"/>
            <a:ext cx="4560887" cy="358775"/>
          </a:xfrm>
          <a:prstGeom prst="rect">
            <a:avLst/>
          </a:prstGeom>
          <a:solidFill>
            <a:srgbClr val="66A3FF"/>
          </a:solidFill>
          <a:ln w="9525"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1400" b="0" i="0" u="none" strike="noStrike" cap="none" normalizeH="0" baseline="0" smtClean="0">
                <a:ln>
                  <a:noFill/>
                </a:ln>
                <a:solidFill>
                  <a:srgbClr val="000000"/>
                </a:solidFill>
                <a:effectLst/>
                <a:latin typeface="Arial" panose="020B0604020202020204" pitchFamily="34" charset="0"/>
              </a:rPr>
              <a:t>Contactgegevens </a:t>
            </a: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26" name="Text Box 26"/>
          <p:cNvSpPr txBox="1">
            <a:spLocks noChangeArrowheads="1"/>
          </p:cNvSpPr>
          <p:nvPr/>
        </p:nvSpPr>
        <p:spPr bwMode="auto">
          <a:xfrm>
            <a:off x="4881563" y="8008938"/>
            <a:ext cx="9847262" cy="463550"/>
          </a:xfrm>
          <a:prstGeom prst="rect">
            <a:avLst/>
          </a:prstGeom>
          <a:solidFill>
            <a:srgbClr val="66A3FF"/>
          </a:solidFill>
          <a:ln w="9525"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1400" b="0" i="0" u="none" strike="noStrike" cap="none" normalizeH="0" baseline="0" smtClean="0">
                <a:ln>
                  <a:noFill/>
                </a:ln>
                <a:solidFill>
                  <a:srgbClr val="000000"/>
                </a:solidFill>
                <a:effectLst/>
                <a:latin typeface="Arial" panose="020B0604020202020204" pitchFamily="34" charset="0"/>
              </a:rPr>
              <a:t>Multidisciplinaire afspraken</a:t>
            </a: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27" name="Text Box 27"/>
          <p:cNvSpPr txBox="1">
            <a:spLocks noChangeArrowheads="1"/>
          </p:cNvSpPr>
          <p:nvPr/>
        </p:nvSpPr>
        <p:spPr bwMode="auto">
          <a:xfrm>
            <a:off x="4881563" y="8472488"/>
            <a:ext cx="9847262" cy="1830387"/>
          </a:xfrm>
          <a:prstGeom prst="rect">
            <a:avLst/>
          </a:prstGeom>
          <a:noFill/>
          <a:ln w="952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dirty="0" smtClean="0">
                <a:ln>
                  <a:noFill/>
                </a:ln>
                <a:solidFill>
                  <a:srgbClr val="000000"/>
                </a:solidFill>
                <a:effectLst/>
                <a:latin typeface="Arial" panose="020B0604020202020204" pitchFamily="34" charset="0"/>
              </a:rPr>
              <a:t>Contactmoment/Schouw</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900" b="0" i="1" u="none" strike="noStrike" cap="none" normalizeH="0" baseline="0" dirty="0" smtClean="0">
                <a:ln>
                  <a:noFill/>
                </a:ln>
                <a:solidFill>
                  <a:srgbClr val="000000"/>
                </a:solidFill>
                <a:effectLst/>
                <a:latin typeface="Arial" panose="020B0604020202020204" pitchFamily="34" charset="0"/>
              </a:rPr>
              <a:t>Datum en tijd</a:t>
            </a:r>
            <a:br>
              <a:rPr kumimoji="0" lang="nl-NL" altLang="nl-NL" sz="900" b="0" i="1" u="none" strike="noStrike" cap="none" normalizeH="0" baseline="0" dirty="0" smtClean="0">
                <a:ln>
                  <a:noFill/>
                </a:ln>
                <a:solidFill>
                  <a:srgbClr val="000000"/>
                </a:solidFill>
                <a:effectLst/>
                <a:latin typeface="Arial" panose="020B0604020202020204" pitchFamily="34" charset="0"/>
              </a:rPr>
            </a:br>
            <a:endParaRPr kumimoji="0" lang="nl-NL" altLang="nl-NL" sz="900" b="0" i="1"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dirty="0" smtClean="0">
                <a:ln>
                  <a:noFill/>
                </a:ln>
                <a:solidFill>
                  <a:srgbClr val="000000"/>
                </a:solidFill>
                <a:effectLst/>
                <a:latin typeface="Arial" panose="020B0604020202020204" pitchFamily="34" charset="0"/>
              </a:rPr>
              <a:t>Multidisciplinair verzamelpunt / opstelplaats hulpdiensten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000" b="0" i="0"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dirty="0" smtClean="0">
                <a:ln>
                  <a:noFill/>
                </a:ln>
                <a:solidFill>
                  <a:srgbClr val="000000"/>
                </a:solidFill>
                <a:effectLst/>
                <a:latin typeface="Arial" panose="020B0604020202020204" pitchFamily="34" charset="0"/>
              </a:rPr>
              <a:t>Weersvoorspellingen</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900" b="0" i="1" u="none" strike="noStrike" cap="none" normalizeH="0" baseline="0" dirty="0" smtClean="0">
                <a:ln>
                  <a:noFill/>
                </a:ln>
                <a:solidFill>
                  <a:srgbClr val="000000"/>
                </a:solidFill>
                <a:effectLst/>
                <a:latin typeface="Arial" panose="020B0604020202020204" pitchFamily="34" charset="0"/>
              </a:rPr>
              <a:t>Welke afspraken zijn er gemaakt m.b.t. monitoren weersvoorspellingen?</a:t>
            </a:r>
            <a:endParaRPr kumimoji="0" lang="nl-NL" altLang="nl-NL" sz="1800" b="0" i="0" u="none" strike="noStrike" cap="none" normalizeH="0" baseline="0" dirty="0" smtClean="0">
              <a:ln>
                <a:noFill/>
              </a:ln>
              <a:solidFill>
                <a:schemeClr val="tx1"/>
              </a:solidFill>
              <a:effectLst/>
              <a:latin typeface="Arial" panose="020B0604020202020204" pitchFamily="34" charset="0"/>
            </a:endParaRPr>
          </a:p>
        </p:txBody>
      </p:sp>
      <p:sp>
        <p:nvSpPr>
          <p:cNvPr id="28" name="Text Box 28"/>
          <p:cNvSpPr txBox="1">
            <a:spLocks noChangeArrowheads="1"/>
          </p:cNvSpPr>
          <p:nvPr/>
        </p:nvSpPr>
        <p:spPr bwMode="auto">
          <a:xfrm>
            <a:off x="4881563" y="1001713"/>
            <a:ext cx="3838575" cy="381000"/>
          </a:xfrm>
          <a:prstGeom prst="rect">
            <a:avLst/>
          </a:prstGeom>
          <a:solidFill>
            <a:srgbClr val="FF3300"/>
          </a:solidFill>
          <a:ln w="9525"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1400" b="0" i="0" u="none" strike="noStrike" cap="none" normalizeH="0" baseline="0" smtClean="0">
                <a:ln>
                  <a:noFill/>
                </a:ln>
                <a:solidFill>
                  <a:srgbClr val="FFFFFF"/>
                </a:solidFill>
                <a:effectLst/>
                <a:latin typeface="Arial" panose="020B0604020202020204" pitchFamily="34" charset="0"/>
              </a:rPr>
              <a:t>Brandweer</a:t>
            </a: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29" name="Text Box 29"/>
          <p:cNvSpPr txBox="1">
            <a:spLocks noChangeArrowheads="1"/>
          </p:cNvSpPr>
          <p:nvPr/>
        </p:nvSpPr>
        <p:spPr bwMode="auto">
          <a:xfrm>
            <a:off x="4881563" y="1382713"/>
            <a:ext cx="3838575" cy="865187"/>
          </a:xfrm>
          <a:prstGeom prst="rect">
            <a:avLst/>
          </a:prstGeom>
          <a:noFill/>
          <a:ln w="952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smtClean="0">
                <a:ln>
                  <a:noFill/>
                </a:ln>
                <a:solidFill>
                  <a:srgbClr val="000000"/>
                </a:solidFill>
                <a:effectLst/>
                <a:latin typeface="Arial" panose="020B0604020202020204" pitchFamily="34" charset="0"/>
              </a:rPr>
              <a:t>Bijvoorbeeld</a:t>
            </a:r>
            <a:r>
              <a:rPr kumimoji="0" lang="nl-NL" altLang="nl-NL" sz="1000" b="0" i="1" u="none" strike="noStrike" cap="none" normalizeH="0" baseline="0" smtClean="0">
                <a:ln>
                  <a:noFill/>
                </a:ln>
                <a:solidFill>
                  <a:srgbClr val="000000"/>
                </a:solidFill>
                <a:effectLst/>
                <a:latin typeface="Arial" panose="020B0604020202020204" pitchFamily="34" charset="0"/>
              </a:rPr>
              <a:t> </a:t>
            </a:r>
            <a:r>
              <a:rPr kumimoji="0" lang="nl-NL" altLang="nl-NL" sz="900" b="0" i="1" u="none" strike="noStrike" cap="none" normalizeH="0" baseline="0" smtClean="0">
                <a:ln>
                  <a:noFill/>
                </a:ln>
                <a:solidFill>
                  <a:srgbClr val="000000"/>
                </a:solidFill>
                <a:effectLst/>
                <a:latin typeface="Arial" panose="020B0604020202020204" pitchFamily="34" charset="0"/>
              </a:rPr>
              <a:t>extra inzet tankautospuit, brandweermotoren, duikers</a:t>
            </a:r>
            <a:endParaRPr kumimoji="0" lang="nl-NL" altLang="nl-NL" sz="1000" b="0" i="0" u="none" strike="noStrike" cap="none" normalizeH="0" baseline="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smtClean="0">
                <a:ln>
                  <a:noFill/>
                </a:ln>
                <a:solidFill>
                  <a:srgbClr val="000000"/>
                </a:solidFill>
                <a:effectLst/>
                <a:latin typeface="Arial" panose="020B0604020202020204" pitchFamily="34" charset="0"/>
              </a:rPr>
              <a:t>Opstelplaatsen aangepast?</a:t>
            </a: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30" name="Text Box 30"/>
          <p:cNvSpPr txBox="1">
            <a:spLocks noChangeArrowheads="1"/>
          </p:cNvSpPr>
          <p:nvPr/>
        </p:nvSpPr>
        <p:spPr bwMode="auto">
          <a:xfrm>
            <a:off x="4881563" y="2247900"/>
            <a:ext cx="3838575" cy="390525"/>
          </a:xfrm>
          <a:prstGeom prst="rect">
            <a:avLst/>
          </a:prstGeom>
          <a:solidFill>
            <a:srgbClr val="0000FF"/>
          </a:solidFill>
          <a:ln w="9525"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1400" b="0" i="0" u="none" strike="noStrike" cap="none" normalizeH="0" baseline="0" smtClean="0">
                <a:ln>
                  <a:noFill/>
                </a:ln>
                <a:solidFill>
                  <a:srgbClr val="FFFFFF"/>
                </a:solidFill>
                <a:effectLst/>
                <a:latin typeface="Arial" panose="020B0604020202020204" pitchFamily="34" charset="0"/>
              </a:rPr>
              <a:t>Politie</a:t>
            </a: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31" name="Text Box 31"/>
          <p:cNvSpPr txBox="1">
            <a:spLocks noChangeArrowheads="1"/>
          </p:cNvSpPr>
          <p:nvPr/>
        </p:nvSpPr>
        <p:spPr bwMode="auto">
          <a:xfrm>
            <a:off x="4881563" y="2638425"/>
            <a:ext cx="3838575" cy="1352550"/>
          </a:xfrm>
          <a:prstGeom prst="rect">
            <a:avLst/>
          </a:prstGeom>
          <a:noFill/>
          <a:ln w="952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dirty="0" smtClean="0">
                <a:ln>
                  <a:noFill/>
                </a:ln>
                <a:solidFill>
                  <a:srgbClr val="000000"/>
                </a:solidFill>
                <a:effectLst/>
                <a:latin typeface="Arial" panose="020B0604020202020204" pitchFamily="34" charset="0"/>
              </a:rPr>
              <a:t>Bijvoorbeeld samenwerkingsafspraken beveiliging</a:t>
            </a:r>
            <a:endParaRPr kumimoji="0" lang="nl-NL" altLang="nl-NL" sz="900" b="0" i="0"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smtClean="0">
              <a:ln>
                <a:noFill/>
              </a:ln>
              <a:solidFill>
                <a:schemeClr val="tx1"/>
              </a:solidFill>
              <a:effectLst/>
              <a:latin typeface="Arial" panose="020B0604020202020204" pitchFamily="34" charset="0"/>
            </a:endParaRPr>
          </a:p>
        </p:txBody>
      </p:sp>
      <p:sp>
        <p:nvSpPr>
          <p:cNvPr id="1024" name="Text Box 32"/>
          <p:cNvSpPr txBox="1">
            <a:spLocks noChangeArrowheads="1"/>
          </p:cNvSpPr>
          <p:nvPr/>
        </p:nvSpPr>
        <p:spPr bwMode="auto">
          <a:xfrm>
            <a:off x="4881563" y="3990975"/>
            <a:ext cx="3829050" cy="463550"/>
          </a:xfrm>
          <a:prstGeom prst="rect">
            <a:avLst/>
          </a:prstGeom>
          <a:solidFill>
            <a:srgbClr val="FF6600"/>
          </a:solidFill>
          <a:ln w="9525"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1400" b="0" i="0" u="none" strike="noStrike" cap="none" normalizeH="0" baseline="0" smtClean="0">
                <a:ln>
                  <a:noFill/>
                </a:ln>
                <a:solidFill>
                  <a:srgbClr val="FFFFFF"/>
                </a:solidFill>
                <a:effectLst/>
                <a:latin typeface="Arial" panose="020B0604020202020204" pitchFamily="34" charset="0"/>
              </a:rPr>
              <a:t>Gemeente</a:t>
            </a: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1025" name="Text Box 33"/>
          <p:cNvSpPr txBox="1">
            <a:spLocks noChangeArrowheads="1"/>
          </p:cNvSpPr>
          <p:nvPr/>
        </p:nvSpPr>
        <p:spPr bwMode="auto">
          <a:xfrm>
            <a:off x="4881563" y="4454525"/>
            <a:ext cx="3829050" cy="866775"/>
          </a:xfrm>
          <a:prstGeom prst="rect">
            <a:avLst/>
          </a:prstGeom>
          <a:noFill/>
          <a:ln w="952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smtClean="0">
                <a:ln>
                  <a:noFill/>
                </a:ln>
                <a:solidFill>
                  <a:srgbClr val="000000"/>
                </a:solidFill>
                <a:effectLst/>
                <a:latin typeface="Arial" panose="020B0604020202020204" pitchFamily="34" charset="0"/>
              </a:rPr>
              <a:t>BOA controle?</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smtClean="0">
                <a:ln>
                  <a:noFill/>
                </a:ln>
                <a:solidFill>
                  <a:srgbClr val="000000"/>
                </a:solidFill>
                <a:effectLst/>
                <a:latin typeface="Arial" panose="020B0604020202020204" pitchFamily="34" charset="0"/>
              </a:rPr>
              <a:t>Geluidsmetingen door omgevingsdiensten?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1027" name="Text Box 34"/>
          <p:cNvSpPr txBox="1">
            <a:spLocks noChangeArrowheads="1"/>
          </p:cNvSpPr>
          <p:nvPr/>
        </p:nvSpPr>
        <p:spPr bwMode="auto">
          <a:xfrm>
            <a:off x="8720138" y="1355725"/>
            <a:ext cx="5999162" cy="6653213"/>
          </a:xfrm>
          <a:prstGeom prst="rect">
            <a:avLst/>
          </a:prstGeom>
          <a:noFill/>
          <a:ln w="952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200" b="0" i="0"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900" b="0" i="1" u="none" strike="noStrike" cap="none" normalizeH="0" baseline="0" dirty="0" smtClean="0">
                <a:ln>
                  <a:noFill/>
                </a:ln>
                <a:solidFill>
                  <a:srgbClr val="000000"/>
                </a:solidFill>
                <a:effectLst/>
                <a:latin typeface="Arial" panose="020B0604020202020204" pitchFamily="34" charset="0"/>
              </a:rPr>
              <a:t>Voeg hier een plattegrond in waar alle aandachtspunten op vermeld staan. Alle voorwerpen en faciliteiten moeten aangegeven zijn, zoals podia, toiletten, hekken en dergelijke. Ook de locatie van de EHBO, de vluchtroutes en verkeersmaatregelen moeten op de kaart ingetekend zijn.  </a:t>
            </a:r>
            <a:endParaRPr kumimoji="0" lang="nl-NL" altLang="nl-NL" sz="1800" b="0" i="0" u="none" strike="noStrike" cap="none" normalizeH="0" baseline="0" dirty="0" smtClean="0">
              <a:ln>
                <a:noFill/>
              </a:ln>
              <a:solidFill>
                <a:schemeClr val="tx1"/>
              </a:solidFill>
              <a:effectLst/>
              <a:latin typeface="Arial" panose="020B0604020202020204" pitchFamily="34" charset="0"/>
            </a:endParaRPr>
          </a:p>
        </p:txBody>
      </p:sp>
      <p:sp>
        <p:nvSpPr>
          <p:cNvPr id="1028" name="Text Box 35"/>
          <p:cNvSpPr txBox="1">
            <a:spLocks noChangeArrowheads="1"/>
          </p:cNvSpPr>
          <p:nvPr/>
        </p:nvSpPr>
        <p:spPr bwMode="auto">
          <a:xfrm>
            <a:off x="8720138" y="1006475"/>
            <a:ext cx="5999162" cy="377825"/>
          </a:xfrm>
          <a:prstGeom prst="rect">
            <a:avLst/>
          </a:prstGeom>
          <a:solidFill>
            <a:srgbClr val="66A3FF"/>
          </a:solidFill>
          <a:ln w="9525"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1400" b="0" i="0" u="none" strike="noStrike" cap="none" normalizeH="0" baseline="0" smtClean="0">
                <a:ln>
                  <a:noFill/>
                </a:ln>
                <a:solidFill>
                  <a:srgbClr val="000000"/>
                </a:solidFill>
                <a:effectLst/>
                <a:latin typeface="Arial" panose="020B0604020202020204" pitchFamily="34" charset="0"/>
              </a:rPr>
              <a:t>Kaart evenemententerrein</a:t>
            </a: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1029" name="Text Box 36"/>
          <p:cNvSpPr txBox="1">
            <a:spLocks noChangeArrowheads="1"/>
          </p:cNvSpPr>
          <p:nvPr/>
        </p:nvSpPr>
        <p:spPr bwMode="auto">
          <a:xfrm>
            <a:off x="4879975" y="5326063"/>
            <a:ext cx="3829050" cy="414337"/>
          </a:xfrm>
          <a:prstGeom prst="rect">
            <a:avLst/>
          </a:prstGeom>
          <a:solidFill>
            <a:srgbClr val="D9D9D9"/>
          </a:solidFill>
          <a:ln w="9525"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1400" b="0" i="0" u="none" strike="noStrike" cap="none" normalizeH="0" baseline="0" smtClean="0">
                <a:ln>
                  <a:noFill/>
                </a:ln>
                <a:solidFill>
                  <a:srgbClr val="FFFFFF"/>
                </a:solidFill>
                <a:effectLst/>
                <a:latin typeface="Arial" panose="020B0604020202020204" pitchFamily="34" charset="0"/>
              </a:rPr>
              <a:t>GHOR</a:t>
            </a: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1030" name="Text Box 37"/>
          <p:cNvSpPr txBox="1">
            <a:spLocks noChangeArrowheads="1"/>
          </p:cNvSpPr>
          <p:nvPr/>
        </p:nvSpPr>
        <p:spPr bwMode="auto">
          <a:xfrm>
            <a:off x="4879975" y="5732463"/>
            <a:ext cx="3829050" cy="1136650"/>
          </a:xfrm>
          <a:prstGeom prst="rect">
            <a:avLst/>
          </a:prstGeom>
          <a:noFill/>
          <a:ln w="952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nl-NL" altLang="nl-NL" sz="900" b="0" i="1" u="none" strike="noStrike" cap="none" normalizeH="0" baseline="0" smtClean="0">
                <a:ln>
                  <a:noFill/>
                </a:ln>
                <a:solidFill>
                  <a:srgbClr val="000000"/>
                </a:solidFill>
                <a:effectLst/>
                <a:latin typeface="Arial" panose="020B0604020202020204" pitchFamily="34" charset="0"/>
              </a:rPr>
              <a:t>Bijvoorbeeld bezetting EHBO posten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1031" name="Text Box 38"/>
          <p:cNvSpPr txBox="1">
            <a:spLocks noChangeArrowheads="1"/>
          </p:cNvSpPr>
          <p:nvPr/>
        </p:nvSpPr>
        <p:spPr bwMode="auto">
          <a:xfrm>
            <a:off x="315913" y="1358900"/>
            <a:ext cx="2276475" cy="2252663"/>
          </a:xfrm>
          <a:prstGeom prst="rect">
            <a:avLst/>
          </a:prstGeom>
          <a:noFill/>
          <a:ln w="952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smtClean="0">
                <a:ln>
                  <a:noFill/>
                </a:ln>
                <a:solidFill>
                  <a:srgbClr val="000000"/>
                </a:solidFill>
                <a:effectLst/>
                <a:latin typeface="Arial" panose="020B0604020202020204" pitchFamily="34" charset="0"/>
              </a:rPr>
              <a:t>Contactgegevens organisatie: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000" b="1" i="0" u="none" strike="noStrike" cap="none" normalizeH="0" baseline="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000" b="1" i="0" u="none" strike="noStrike" cap="none" normalizeH="0" baseline="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smtClean="0">
                <a:ln>
                  <a:noFill/>
                </a:ln>
                <a:solidFill>
                  <a:srgbClr val="000000"/>
                </a:solidFill>
                <a:effectLst/>
                <a:latin typeface="Arial" panose="020B0604020202020204" pitchFamily="34" charset="0"/>
              </a:rPr>
              <a:t>Beveiliging:</a:t>
            </a:r>
            <a:br>
              <a:rPr kumimoji="0" lang="nl-NL" altLang="nl-NL" sz="1000" b="1" i="0" u="none" strike="noStrike" cap="none" normalizeH="0" baseline="0" smtClean="0">
                <a:ln>
                  <a:noFill/>
                </a:ln>
                <a:solidFill>
                  <a:srgbClr val="000000"/>
                </a:solidFill>
                <a:effectLst/>
                <a:latin typeface="Arial" panose="020B0604020202020204" pitchFamily="34" charset="0"/>
              </a:rPr>
            </a:br>
            <a:endParaRPr kumimoji="0" lang="nl-NL" altLang="nl-NL" sz="1000" b="1" i="0" u="none" strike="noStrike" cap="none" normalizeH="0" baseline="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000" b="1" i="0" u="none" strike="noStrike" cap="none" normalizeH="0" baseline="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smtClean="0">
                <a:ln>
                  <a:noFill/>
                </a:ln>
                <a:solidFill>
                  <a:srgbClr val="000000"/>
                </a:solidFill>
                <a:effectLst/>
                <a:latin typeface="Arial" panose="020B0604020202020204" pitchFamily="34" charset="0"/>
              </a:rPr>
              <a:t>Coördinator EHBO:</a:t>
            </a: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1032" name="Text Box 39"/>
          <p:cNvSpPr txBox="1">
            <a:spLocks noChangeArrowheads="1"/>
          </p:cNvSpPr>
          <p:nvPr/>
        </p:nvSpPr>
        <p:spPr bwMode="auto">
          <a:xfrm>
            <a:off x="2597150" y="1366838"/>
            <a:ext cx="2284413" cy="2233612"/>
          </a:xfrm>
          <a:prstGeom prst="rect">
            <a:avLst/>
          </a:prstGeom>
          <a:noFill/>
          <a:ln w="952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dirty="0" smtClean="0">
                <a:ln>
                  <a:noFill/>
                </a:ln>
                <a:solidFill>
                  <a:srgbClr val="000000"/>
                </a:solidFill>
                <a:effectLst/>
                <a:latin typeface="Arial" panose="020B0604020202020204" pitchFamily="34" charset="0"/>
              </a:rPr>
              <a:t>Spoed: 112 / Niet spoed: 0900-8844</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000" b="1" i="0"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dirty="0" smtClean="0">
                <a:ln>
                  <a:noFill/>
                </a:ln>
                <a:solidFill>
                  <a:srgbClr val="000000"/>
                </a:solidFill>
                <a:effectLst/>
                <a:latin typeface="Arial" panose="020B0604020202020204" pitchFamily="34" charset="0"/>
              </a:rPr>
              <a:t>Gemeente: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000" b="0" i="0"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dirty="0" smtClean="0">
                <a:ln>
                  <a:noFill/>
                </a:ln>
                <a:solidFill>
                  <a:srgbClr val="000000"/>
                </a:solidFill>
                <a:effectLst/>
                <a:latin typeface="Arial" panose="020B0604020202020204" pitchFamily="34" charset="0"/>
              </a:rPr>
              <a:t>Politie: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000" b="1" i="0"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dirty="0" smtClean="0">
                <a:ln>
                  <a:noFill/>
                </a:ln>
                <a:solidFill>
                  <a:srgbClr val="000000"/>
                </a:solidFill>
                <a:effectLst/>
                <a:latin typeface="Arial" panose="020B0604020202020204" pitchFamily="34" charset="0"/>
              </a:rPr>
              <a:t>Brandweer: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000" b="1" i="0" u="none" strike="noStrike" cap="none" normalizeH="0" baseline="0" dirty="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000" b="1" i="0" u="none" strike="noStrike" cap="none" normalizeH="0" baseline="0" dirty="0" smtClean="0">
                <a:ln>
                  <a:noFill/>
                </a:ln>
                <a:solidFill>
                  <a:srgbClr val="000000"/>
                </a:solidFill>
                <a:effectLst/>
                <a:latin typeface="Arial" panose="020B0604020202020204" pitchFamily="34" charset="0"/>
              </a:rPr>
              <a:t>GHOR:</a:t>
            </a:r>
            <a:br>
              <a:rPr kumimoji="0" lang="nl-NL" altLang="nl-NL" sz="1000" b="1" i="0" u="none" strike="noStrike" cap="none" normalizeH="0" baseline="0" dirty="0" smtClean="0">
                <a:ln>
                  <a:noFill/>
                </a:ln>
                <a:solidFill>
                  <a:srgbClr val="000000"/>
                </a:solidFill>
                <a:effectLst/>
                <a:latin typeface="Arial" panose="020B0604020202020204" pitchFamily="34" charset="0"/>
              </a:rPr>
            </a:br>
            <a:endParaRPr kumimoji="0" lang="nl-NL" altLang="nl-NL" sz="1800" b="0" i="0" u="none" strike="noStrike" cap="none" normalizeH="0" baseline="0" dirty="0" smtClean="0">
              <a:ln>
                <a:noFill/>
              </a:ln>
              <a:solidFill>
                <a:schemeClr val="tx1"/>
              </a:solidFill>
              <a:effectLst/>
              <a:latin typeface="Arial" panose="020B0604020202020204" pitchFamily="34" charset="0"/>
            </a:endParaRPr>
          </a:p>
        </p:txBody>
      </p:sp>
      <p:sp>
        <p:nvSpPr>
          <p:cNvPr id="1033" name="Text Box 40"/>
          <p:cNvSpPr txBox="1">
            <a:spLocks noChangeArrowheads="1"/>
          </p:cNvSpPr>
          <p:nvPr/>
        </p:nvSpPr>
        <p:spPr bwMode="auto">
          <a:xfrm>
            <a:off x="4878388" y="6872288"/>
            <a:ext cx="3829050" cy="379412"/>
          </a:xfrm>
          <a:prstGeom prst="rect">
            <a:avLst/>
          </a:prstGeom>
          <a:solidFill>
            <a:srgbClr val="66A3FF"/>
          </a:solidFill>
          <a:ln w="9525"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1400" b="0" i="0" u="none" strike="noStrike" cap="none" normalizeH="0" baseline="0" smtClean="0">
                <a:ln>
                  <a:noFill/>
                </a:ln>
                <a:solidFill>
                  <a:srgbClr val="000000"/>
                </a:solidFill>
                <a:effectLst/>
                <a:latin typeface="Arial" panose="020B0604020202020204" pitchFamily="34" charset="0"/>
              </a:rPr>
              <a:t>Restrisico’s</a:t>
            </a: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1034" name="Text Box 41"/>
          <p:cNvSpPr txBox="1">
            <a:spLocks noChangeArrowheads="1"/>
          </p:cNvSpPr>
          <p:nvPr/>
        </p:nvSpPr>
        <p:spPr bwMode="auto">
          <a:xfrm>
            <a:off x="4865688" y="7250113"/>
            <a:ext cx="3846512" cy="760412"/>
          </a:xfrm>
          <a:prstGeom prst="rect">
            <a:avLst/>
          </a:prstGeom>
          <a:noFill/>
          <a:ln w="952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900" b="0" i="1" u="none" strike="noStrike" cap="none" normalizeH="0" baseline="0" smtClean="0">
                <a:ln>
                  <a:noFill/>
                </a:ln>
                <a:solidFill>
                  <a:srgbClr val="000000"/>
                </a:solidFill>
                <a:effectLst/>
                <a:latin typeface="Arial" panose="020B0604020202020204" pitchFamily="34" charset="0"/>
              </a:rPr>
              <a:t>Beschrijf hier de restrisico’s waarmee rekening gehouden moet worden en die niet bij een organisator neergelegd kunnen worden.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000" b="0" i="0" u="none" strike="noStrike" cap="none" normalizeH="0" baseline="0" smtClean="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1035" name="Text Box 42"/>
          <p:cNvSpPr txBox="1">
            <a:spLocks noChangeArrowheads="1"/>
          </p:cNvSpPr>
          <p:nvPr/>
        </p:nvSpPr>
        <p:spPr bwMode="auto">
          <a:xfrm>
            <a:off x="418867" y="10428346"/>
            <a:ext cx="13320713"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800" b="0" i="0" u="none" strike="noStrike" cap="none" normalizeH="0" baseline="0" smtClean="0">
                <a:ln>
                  <a:noFill/>
                </a:ln>
                <a:solidFill>
                  <a:srgbClr val="000000"/>
                </a:solidFill>
                <a:effectLst/>
                <a:latin typeface="Times New Roman" panose="02020603050405020304" pitchFamily="18" charset="0"/>
              </a:rPr>
              <a:t>           Versie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1036" name="Text Box 43"/>
          <p:cNvSpPr txBox="1">
            <a:spLocks noChangeArrowheads="1"/>
          </p:cNvSpPr>
          <p:nvPr/>
        </p:nvSpPr>
        <p:spPr bwMode="auto">
          <a:xfrm>
            <a:off x="9485080" y="151490"/>
            <a:ext cx="5210175" cy="720725"/>
          </a:xfrm>
          <a:prstGeom prst="rect">
            <a:avLst/>
          </a:prstGeom>
          <a:noFill/>
          <a:ln w="9525" algn="in">
            <a:solidFill>
              <a:srgbClr val="FF6600"/>
            </a:solidFill>
            <a:miter lim="800000"/>
            <a:headEnd/>
            <a:tailEnd/>
          </a:ln>
          <a:effectLst/>
          <a:extLst>
            <a:ext uri="{909E8E84-426E-40DD-AFC4-6F175D3DCCD1}">
              <a14:hiddenFill xmlns:a14="http://schemas.microsoft.com/office/drawing/2010/main">
                <a:solidFill>
                  <a:srgbClr val="FF6600"/>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1037" name="Text Box 45"/>
          <p:cNvSpPr txBox="1">
            <a:spLocks noChangeArrowheads="1"/>
          </p:cNvSpPr>
          <p:nvPr/>
        </p:nvSpPr>
        <p:spPr bwMode="auto">
          <a:xfrm>
            <a:off x="3893905" y="151490"/>
            <a:ext cx="5591175" cy="720725"/>
          </a:xfrm>
          <a:prstGeom prst="rect">
            <a:avLst/>
          </a:prstGeom>
          <a:noFill/>
          <a:ln w="9525" algn="in">
            <a:solidFill>
              <a:srgbClr val="FF6600"/>
            </a:solidFill>
            <a:miter lim="800000"/>
            <a:headEnd/>
            <a:tailEnd/>
          </a:ln>
          <a:effectLst/>
          <a:extLst>
            <a:ext uri="{909E8E84-426E-40DD-AFC4-6F175D3DCCD1}">
              <a14:hiddenFill xmlns:a14="http://schemas.microsoft.com/office/drawing/2010/main">
                <a:solidFill>
                  <a:srgbClr val="FF6600"/>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1900" b="0" i="0" u="none" strike="noStrike" cap="none" normalizeH="0" baseline="0" dirty="0" smtClean="0">
                <a:ln>
                  <a:noFill/>
                </a:ln>
                <a:solidFill>
                  <a:srgbClr val="000000"/>
                </a:solidFill>
                <a:effectLst/>
                <a:latin typeface="Arial" panose="020B0604020202020204" pitchFamily="34" charset="0"/>
              </a:rPr>
              <a:t>Datum evenement</a:t>
            </a:r>
            <a:endParaRPr kumimoji="0" lang="nl-NL" altLang="nl-NL" sz="1800" b="0" i="0" u="none" strike="noStrike" cap="none" normalizeH="0" baseline="0" dirty="0" smtClean="0">
              <a:ln>
                <a:noFill/>
              </a:ln>
              <a:solidFill>
                <a:schemeClr val="tx1"/>
              </a:solidFill>
              <a:effectLst/>
              <a:latin typeface="Arial" panose="020B0604020202020204" pitchFamily="34" charset="0"/>
            </a:endParaRPr>
          </a:p>
        </p:txBody>
      </p:sp>
      <p:sp>
        <p:nvSpPr>
          <p:cNvPr id="1038" name="Text Box 46"/>
          <p:cNvSpPr txBox="1">
            <a:spLocks noChangeArrowheads="1"/>
          </p:cNvSpPr>
          <p:nvPr/>
        </p:nvSpPr>
        <p:spPr bwMode="auto">
          <a:xfrm>
            <a:off x="295043" y="151490"/>
            <a:ext cx="3598862" cy="720725"/>
          </a:xfrm>
          <a:prstGeom prst="rect">
            <a:avLst/>
          </a:prstGeom>
          <a:solidFill>
            <a:srgbClr val="FF6600"/>
          </a:solidFill>
          <a:ln w="9525" algn="in">
            <a:solidFill>
              <a:srgbClr val="FF66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1900" b="0" i="0" u="none" strike="noStrike" cap="none" normalizeH="0" baseline="0" smtClean="0">
                <a:ln>
                  <a:noFill/>
                </a:ln>
                <a:solidFill>
                  <a:srgbClr val="FFFFFF"/>
                </a:solidFill>
                <a:effectLst/>
                <a:latin typeface="Arial" panose="020B0604020202020204" pitchFamily="34" charset="0"/>
              </a:rPr>
              <a:t>Evenementen informatiekaart</a:t>
            </a:r>
          </a:p>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1900" b="0" i="0" u="none" strike="noStrike" cap="none" normalizeH="0" baseline="0" smtClean="0">
                <a:ln>
                  <a:noFill/>
                </a:ln>
                <a:solidFill>
                  <a:srgbClr val="FFFFFF"/>
                </a:solidFill>
                <a:effectLst/>
                <a:latin typeface="Arial" panose="020B0604020202020204" pitchFamily="34" charset="0"/>
              </a:rPr>
              <a:t>(naam evenement)</a:t>
            </a: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94698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6" name="il_fi" descr="H:\Documents\My Pictures\brandweer.pn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2099925" y="269875"/>
            <a:ext cx="2581275" cy="465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35" name="Text Box 42"/>
          <p:cNvSpPr txBox="1">
            <a:spLocks noChangeArrowheads="1"/>
          </p:cNvSpPr>
          <p:nvPr/>
        </p:nvSpPr>
        <p:spPr bwMode="auto">
          <a:xfrm>
            <a:off x="418867" y="10411721"/>
            <a:ext cx="13320713"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800" b="0" i="0" u="none" strike="noStrike" cap="none" normalizeH="0" baseline="0" dirty="0" smtClean="0">
                <a:ln>
                  <a:noFill/>
                </a:ln>
                <a:solidFill>
                  <a:srgbClr val="000000"/>
                </a:solidFill>
                <a:effectLst/>
                <a:latin typeface="Times New Roman" panose="02020603050405020304" pitchFamily="18" charset="0"/>
              </a:rPr>
              <a:t>           Versie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smtClean="0">
              <a:ln>
                <a:noFill/>
              </a:ln>
              <a:solidFill>
                <a:schemeClr val="tx1"/>
              </a:solidFill>
              <a:effectLst/>
              <a:latin typeface="Arial" panose="020B0604020202020204" pitchFamily="34" charset="0"/>
            </a:endParaRPr>
          </a:p>
        </p:txBody>
      </p:sp>
      <p:sp>
        <p:nvSpPr>
          <p:cNvPr id="1036" name="Text Box 43"/>
          <p:cNvSpPr txBox="1">
            <a:spLocks noChangeArrowheads="1"/>
          </p:cNvSpPr>
          <p:nvPr/>
        </p:nvSpPr>
        <p:spPr bwMode="auto">
          <a:xfrm>
            <a:off x="9485080" y="151490"/>
            <a:ext cx="5210175" cy="720725"/>
          </a:xfrm>
          <a:prstGeom prst="rect">
            <a:avLst/>
          </a:prstGeom>
          <a:noFill/>
          <a:ln w="9525" algn="in">
            <a:solidFill>
              <a:srgbClr val="FF6600"/>
            </a:solidFill>
            <a:miter lim="800000"/>
            <a:headEnd/>
            <a:tailEnd/>
          </a:ln>
          <a:effectLst/>
          <a:extLst>
            <a:ext uri="{909E8E84-426E-40DD-AFC4-6F175D3DCCD1}">
              <a14:hiddenFill xmlns:a14="http://schemas.microsoft.com/office/drawing/2010/main">
                <a:solidFill>
                  <a:srgbClr val="FF6600"/>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1037" name="Text Box 45"/>
          <p:cNvSpPr txBox="1">
            <a:spLocks noChangeArrowheads="1"/>
          </p:cNvSpPr>
          <p:nvPr/>
        </p:nvSpPr>
        <p:spPr bwMode="auto">
          <a:xfrm>
            <a:off x="3893905" y="151490"/>
            <a:ext cx="5591175" cy="720725"/>
          </a:xfrm>
          <a:prstGeom prst="rect">
            <a:avLst/>
          </a:prstGeom>
          <a:noFill/>
          <a:ln w="9525" algn="in">
            <a:solidFill>
              <a:srgbClr val="FF6600"/>
            </a:solidFill>
            <a:miter lim="800000"/>
            <a:headEnd/>
            <a:tailEnd/>
          </a:ln>
          <a:effectLst/>
          <a:extLst>
            <a:ext uri="{909E8E84-426E-40DD-AFC4-6F175D3DCCD1}">
              <a14:hiddenFill xmlns:a14="http://schemas.microsoft.com/office/drawing/2010/main">
                <a:solidFill>
                  <a:srgbClr val="FF6600"/>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1900" b="0" i="0" u="none" strike="noStrike" cap="none" normalizeH="0" baseline="0" dirty="0" smtClean="0">
                <a:ln>
                  <a:noFill/>
                </a:ln>
                <a:solidFill>
                  <a:srgbClr val="000000"/>
                </a:solidFill>
                <a:effectLst/>
                <a:latin typeface="Arial" panose="020B0604020202020204" pitchFamily="34" charset="0"/>
              </a:rPr>
              <a:t>Datum evenement</a:t>
            </a:r>
            <a:endParaRPr kumimoji="0" lang="nl-NL" altLang="nl-NL" sz="1800" b="0" i="0" u="none" strike="noStrike" cap="none" normalizeH="0" baseline="0" dirty="0" smtClean="0">
              <a:ln>
                <a:noFill/>
              </a:ln>
              <a:solidFill>
                <a:schemeClr val="tx1"/>
              </a:solidFill>
              <a:effectLst/>
              <a:latin typeface="Arial" panose="020B0604020202020204" pitchFamily="34" charset="0"/>
            </a:endParaRPr>
          </a:p>
        </p:txBody>
      </p:sp>
      <p:sp>
        <p:nvSpPr>
          <p:cNvPr id="1038" name="Text Box 46"/>
          <p:cNvSpPr txBox="1">
            <a:spLocks noChangeArrowheads="1"/>
          </p:cNvSpPr>
          <p:nvPr/>
        </p:nvSpPr>
        <p:spPr bwMode="auto">
          <a:xfrm>
            <a:off x="295043" y="151490"/>
            <a:ext cx="3598862" cy="720725"/>
          </a:xfrm>
          <a:prstGeom prst="rect">
            <a:avLst/>
          </a:prstGeom>
          <a:solidFill>
            <a:srgbClr val="FF6600"/>
          </a:solidFill>
          <a:ln w="9525" algn="in">
            <a:solidFill>
              <a:srgbClr val="FF66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1900" b="0" i="0" u="none" strike="noStrike" cap="none" normalizeH="0" baseline="0" smtClean="0">
                <a:ln>
                  <a:noFill/>
                </a:ln>
                <a:solidFill>
                  <a:srgbClr val="FFFFFF"/>
                </a:solidFill>
                <a:effectLst/>
                <a:latin typeface="Arial" panose="020B0604020202020204" pitchFamily="34" charset="0"/>
              </a:rPr>
              <a:t>Evenementen informatiekaart</a:t>
            </a:r>
          </a:p>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1900" b="0" i="0" u="none" strike="noStrike" cap="none" normalizeH="0" baseline="0" smtClean="0">
                <a:ln>
                  <a:noFill/>
                </a:ln>
                <a:solidFill>
                  <a:srgbClr val="FFFFFF"/>
                </a:solidFill>
                <a:effectLst/>
                <a:latin typeface="Arial" panose="020B0604020202020204" pitchFamily="34" charset="0"/>
              </a:rPr>
              <a:t>(naam evenement)</a:t>
            </a: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pic>
        <p:nvPicPr>
          <p:cNvPr id="2051" name="Picture 3" descr="&lt;EMPTY&g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7913" y="5972888"/>
            <a:ext cx="9144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052" name="Picture 4" descr="&lt;EMPTY&g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7913" y="5972888"/>
            <a:ext cx="9144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 name="Text Box 5"/>
          <p:cNvSpPr txBox="1">
            <a:spLocks noChangeArrowheads="1"/>
          </p:cNvSpPr>
          <p:nvPr/>
        </p:nvSpPr>
        <p:spPr bwMode="auto">
          <a:xfrm>
            <a:off x="287388" y="1056400"/>
            <a:ext cx="14400212" cy="358775"/>
          </a:xfrm>
          <a:prstGeom prst="rect">
            <a:avLst/>
          </a:prstGeom>
          <a:solidFill>
            <a:srgbClr val="66A3FF"/>
          </a:solidFill>
          <a:ln w="9525" algn="in">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1400" b="0" i="0" u="none" strike="noStrike" cap="none" normalizeH="0" baseline="0" smtClean="0">
                <a:ln>
                  <a:noFill/>
                </a:ln>
                <a:solidFill>
                  <a:srgbClr val="000000"/>
                </a:solidFill>
                <a:effectLst/>
                <a:latin typeface="Arial" panose="020B0604020202020204" pitchFamily="34" charset="0"/>
              </a:rPr>
              <a:t>Overzichtskaart evenemententerrein inclusief omgeving</a:t>
            </a: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3" name="Text Box 6"/>
          <p:cNvSpPr txBox="1">
            <a:spLocks noChangeArrowheads="1"/>
          </p:cNvSpPr>
          <p:nvPr/>
        </p:nvSpPr>
        <p:spPr bwMode="auto">
          <a:xfrm>
            <a:off x="11776125" y="1875550"/>
            <a:ext cx="2362200"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1400" b="1" i="0" u="none" strike="noStrike" cap="none" normalizeH="0" baseline="0" smtClean="0">
                <a:ln>
                  <a:noFill/>
                </a:ln>
                <a:solidFill>
                  <a:srgbClr val="000000"/>
                </a:solidFill>
                <a:effectLst/>
                <a:latin typeface="Arial" panose="020B0604020202020204" pitchFamily="34" charset="0"/>
              </a:rPr>
              <a:t>Adres: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4" name="Text Box 7"/>
          <p:cNvSpPr txBox="1">
            <a:spLocks noChangeArrowheads="1"/>
          </p:cNvSpPr>
          <p:nvPr/>
        </p:nvSpPr>
        <p:spPr bwMode="auto">
          <a:xfrm>
            <a:off x="287388" y="1683463"/>
            <a:ext cx="7015162"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900" b="0" i="1" u="none" strike="noStrike" cap="none" normalizeH="0" baseline="0" dirty="0" smtClean="0">
                <a:ln>
                  <a:noFill/>
                </a:ln>
                <a:solidFill>
                  <a:srgbClr val="000000"/>
                </a:solidFill>
                <a:effectLst/>
                <a:latin typeface="Arial" panose="020B0604020202020204" pitchFamily="34" charset="0"/>
              </a:rPr>
              <a:t>Voeg hier een overzichtskaart van het evenemententerrein en omgeving in waar alle aandachtspunten op vermeld staan. </a:t>
            </a:r>
            <a:br>
              <a:rPr kumimoji="0" lang="nl-NL" altLang="nl-NL" sz="900" b="0" i="1" u="none" strike="noStrike" cap="none" normalizeH="0" baseline="0" dirty="0" smtClean="0">
                <a:ln>
                  <a:noFill/>
                </a:ln>
                <a:solidFill>
                  <a:srgbClr val="000000"/>
                </a:solidFill>
                <a:effectLst/>
                <a:latin typeface="Arial" panose="020B0604020202020204" pitchFamily="34" charset="0"/>
              </a:rPr>
            </a:br>
            <a:endParaRPr kumimoji="0" lang="nl-NL" altLang="nl-NL"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26530952"/>
      </p:ext>
    </p:extLst>
  </p:cSld>
  <p:clrMapOvr>
    <a:masterClrMapping/>
  </p:clrMapOvr>
  <p:timing>
    <p:tnLst>
      <p:par>
        <p:cTn id="1" dur="indefinite" restart="never" nodeType="tmRoot"/>
      </p:par>
    </p:tnLst>
  </p:timing>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th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EEA0B35B02B443A1A8610068F9473B" ma:contentTypeVersion="13" ma:contentTypeDescription="Een nieuw document maken." ma:contentTypeScope="" ma:versionID="63196a703e134b490bdc5e3249af2b1f">
  <xsd:schema xmlns:xsd="http://www.w3.org/2001/XMLSchema" xmlns:xs="http://www.w3.org/2001/XMLSchema" xmlns:p="http://schemas.microsoft.com/office/2006/metadata/properties" xmlns:ns2="5836e83a-ea2a-4cc9-8fae-fa13705fe0f3" xmlns:ns3="1237be9b-19d4-4375-83de-509a4918770c" targetNamespace="http://schemas.microsoft.com/office/2006/metadata/properties" ma:root="true" ma:fieldsID="c5cd0957764e457a0fd4a8b5ff85ac7c" ns2:_="" ns3:_="">
    <xsd:import namespace="5836e83a-ea2a-4cc9-8fae-fa13705fe0f3"/>
    <xsd:import namespace="1237be9b-19d4-4375-83de-509a4918770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36e83a-ea2a-4cc9-8fae-fa13705fe0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9751a94d-53f3-460f-a42c-6222e161ce2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37be9b-19d4-4375-83de-509a4918770c"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14" nillable="true" ma:displayName="Taxonomy Catch All Column" ma:hidden="true" ma:list="{c6148ece-9e58-44e8-bb05-d7e078b619f9}" ma:internalName="TaxCatchAll" ma:showField="CatchAllData" ma:web="1237be9b-19d4-4375-83de-509a4918770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0586FBF-7A58-46E4-8EBC-86E2B5E5A2AB}"/>
</file>

<file path=customXml/itemProps2.xml><?xml version="1.0" encoding="utf-8"?>
<ds:datastoreItem xmlns:ds="http://schemas.openxmlformats.org/officeDocument/2006/customXml" ds:itemID="{12BB8D51-202E-4B48-8FAA-21DB2A8A62BA}"/>
</file>

<file path=docProps/app.xml><?xml version="1.0" encoding="utf-8"?>
<Properties xmlns="http://schemas.openxmlformats.org/officeDocument/2006/extended-properties" xmlns:vt="http://schemas.openxmlformats.org/officeDocument/2006/docPropsVTypes">
  <Template>Office Theme</Template>
  <TotalTime>5</TotalTime>
  <Words>204</Words>
  <Application>Microsoft Office PowerPoint</Application>
  <PresentationFormat>Aangepast</PresentationFormat>
  <Paragraphs>76</Paragraphs>
  <Slides>2</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vt:i4>
      </vt:variant>
    </vt:vector>
  </HeadingPairs>
  <TitlesOfParts>
    <vt:vector size="8" baseType="lpstr">
      <vt:lpstr>Arial</vt:lpstr>
      <vt:lpstr>Calibri</vt:lpstr>
      <vt:lpstr>Calibri Light</vt:lpstr>
      <vt:lpstr>Symbol</vt:lpstr>
      <vt:lpstr>Times New Roman</vt:lpstr>
      <vt:lpstr>Kantoorthema</vt:lpstr>
      <vt:lpstr>PowerPoint-presentatie</vt:lpstr>
      <vt:lpstr>PowerPoint-presentatie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Vos, Josine</dc:creator>
  <cp:lastModifiedBy>Vos, Josine</cp:lastModifiedBy>
  <cp:revision>1</cp:revision>
  <dcterms:created xsi:type="dcterms:W3CDTF">2016-12-20T12:56:05Z</dcterms:created>
  <dcterms:modified xsi:type="dcterms:W3CDTF">2016-12-20T13:01:20Z</dcterms:modified>
</cp:coreProperties>
</file>